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7" r:id="rId2"/>
    <p:sldId id="266" r:id="rId3"/>
    <p:sldId id="261" r:id="rId4"/>
    <p:sldId id="271" r:id="rId5"/>
    <p:sldId id="258" r:id="rId6"/>
    <p:sldId id="262" r:id="rId7"/>
    <p:sldId id="268" r:id="rId8"/>
    <p:sldId id="275" r:id="rId9"/>
    <p:sldId id="276" r:id="rId10"/>
    <p:sldId id="273" r:id="rId11"/>
    <p:sldId id="265" r:id="rId12"/>
    <p:sldId id="272" r:id="rId13"/>
    <p:sldId id="270" r:id="rId14"/>
    <p:sldId id="287" r:id="rId15"/>
    <p:sldId id="286" r:id="rId16"/>
    <p:sldId id="288" r:id="rId17"/>
    <p:sldId id="289" r:id="rId18"/>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BERTO DE LA ENCINA VARA" initials="ADLEV" lastIdx="1" clrIdx="0">
    <p:extLst>
      <p:ext uri="{19B8F6BF-5375-455C-9EA6-DF929625EA0E}">
        <p15:presenceInfo xmlns:p15="http://schemas.microsoft.com/office/powerpoint/2012/main" userId="S::albertoe@ucm.es::dcb053ae-dad0-483f-a634-40cc344c3c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95" autoAdjust="0"/>
  </p:normalViewPr>
  <p:slideViewPr>
    <p:cSldViewPr snapToGrid="0">
      <p:cViewPr varScale="1">
        <p:scale>
          <a:sx n="80" d="100"/>
          <a:sy n="80" d="100"/>
        </p:scale>
        <p:origin x="100" y="5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024"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microsoft.com/office/2016/11/relationships/changesInfo" Target="changesInfos/changesInfo1.xml" /><Relationship Id="rId3" Type="http://schemas.openxmlformats.org/officeDocument/2006/relationships/slide" Target="slides/slide2.xml" /><Relationship Id="rId21" Type="http://schemas.openxmlformats.org/officeDocument/2006/relationships/commentAuthors" Target="commentAuthor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handoutMaster" Target="handoutMasters/handoutMaster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viewProps" Target="viewProps.xml" /><Relationship Id="rId10" Type="http://schemas.openxmlformats.org/officeDocument/2006/relationships/slide" Target="slides/slide9.xml" /><Relationship Id="rId19" Type="http://schemas.openxmlformats.org/officeDocument/2006/relationships/notesMaster" Target="notesMasters/notesMaster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presProps" Target="presProps.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BERTO DE LA ENCINA VARA" userId="dcb053ae-dad0-483f-a634-40cc344c3c4e" providerId="ADAL" clId="{E27837CF-F0FE-7549-8CD0-2A379B221B73}"/>
    <pc:docChg chg="undo custSel addSld delSld modSld">
      <pc:chgData name="ALBERTO DE LA ENCINA VARA" userId="dcb053ae-dad0-483f-a634-40cc344c3c4e" providerId="ADAL" clId="{E27837CF-F0FE-7549-8CD0-2A379B221B73}" dt="2020-09-28T10:19:22.185" v="45" actId="1076"/>
      <pc:docMkLst>
        <pc:docMk/>
      </pc:docMkLst>
      <pc:sldChg chg="modSp">
        <pc:chgData name="ALBERTO DE LA ENCINA VARA" userId="dcb053ae-dad0-483f-a634-40cc344c3c4e" providerId="ADAL" clId="{E27837CF-F0FE-7549-8CD0-2A379B221B73}" dt="2020-09-28T10:19:22.185" v="45" actId="1076"/>
        <pc:sldMkLst>
          <pc:docMk/>
          <pc:sldMk cId="1535699661" sldId="273"/>
        </pc:sldMkLst>
        <pc:spChg chg="mod">
          <ac:chgData name="ALBERTO DE LA ENCINA VARA" userId="dcb053ae-dad0-483f-a634-40cc344c3c4e" providerId="ADAL" clId="{E27837CF-F0FE-7549-8CD0-2A379B221B73}" dt="2020-09-28T10:17:51.119" v="31" actId="20577"/>
          <ac:spMkLst>
            <pc:docMk/>
            <pc:sldMk cId="1535699661" sldId="273"/>
            <ac:spMk id="20" creationId="{E7F50265-5200-4255-933F-7E3F1C9F6153}"/>
          </ac:spMkLst>
        </pc:spChg>
        <pc:grpChg chg="mod">
          <ac:chgData name="ALBERTO DE LA ENCINA VARA" userId="dcb053ae-dad0-483f-a634-40cc344c3c4e" providerId="ADAL" clId="{E27837CF-F0FE-7549-8CD0-2A379B221B73}" dt="2020-09-28T10:16:37.301" v="23" actId="1076"/>
          <ac:grpSpMkLst>
            <pc:docMk/>
            <pc:sldMk cId="1535699661" sldId="273"/>
            <ac:grpSpMk id="7" creationId="{2D1064C3-2386-4E46-8924-02FCC5127C9F}"/>
          </ac:grpSpMkLst>
        </pc:grpChg>
        <pc:cxnChg chg="mod">
          <ac:chgData name="ALBERTO DE LA ENCINA VARA" userId="dcb053ae-dad0-483f-a634-40cc344c3c4e" providerId="ADAL" clId="{E27837CF-F0FE-7549-8CD0-2A379B221B73}" dt="2020-09-28T10:19:12.705" v="43" actId="1076"/>
          <ac:cxnSpMkLst>
            <pc:docMk/>
            <pc:sldMk cId="1535699661" sldId="273"/>
            <ac:cxnSpMk id="11" creationId="{BB04FD07-599F-4DBC-B821-C720CE54A431}"/>
          </ac:cxnSpMkLst>
        </pc:cxnChg>
        <pc:cxnChg chg="mod">
          <ac:chgData name="ALBERTO DE LA ENCINA VARA" userId="dcb053ae-dad0-483f-a634-40cc344c3c4e" providerId="ADAL" clId="{E27837CF-F0FE-7549-8CD0-2A379B221B73}" dt="2020-09-28T10:16:42.759" v="25" actId="1076"/>
          <ac:cxnSpMkLst>
            <pc:docMk/>
            <pc:sldMk cId="1535699661" sldId="273"/>
            <ac:cxnSpMk id="42" creationId="{7AF196BC-A706-44A0-9B08-9EB69C19D6F3}"/>
          </ac:cxnSpMkLst>
        </pc:cxnChg>
        <pc:cxnChg chg="mod">
          <ac:chgData name="ALBERTO DE LA ENCINA VARA" userId="dcb053ae-dad0-483f-a634-40cc344c3c4e" providerId="ADAL" clId="{E27837CF-F0FE-7549-8CD0-2A379B221B73}" dt="2020-09-28T10:19:22.185" v="45" actId="1076"/>
          <ac:cxnSpMkLst>
            <pc:docMk/>
            <pc:sldMk cId="1535699661" sldId="273"/>
            <ac:cxnSpMk id="47" creationId="{83E2CECD-D2C9-44A2-B948-C3F3A3AF98F8}"/>
          </ac:cxnSpMkLst>
        </pc:cxnChg>
      </pc:sldChg>
      <pc:sldChg chg="mod modClrScheme chgLayout">
        <pc:chgData name="ALBERTO DE LA ENCINA VARA" userId="dcb053ae-dad0-483f-a634-40cc344c3c4e" providerId="ADAL" clId="{E27837CF-F0FE-7549-8CD0-2A379B221B73}" dt="2020-09-28T10:09:45.944" v="4" actId="700"/>
        <pc:sldMkLst>
          <pc:docMk/>
          <pc:sldMk cId="204257052" sldId="288"/>
        </pc:sldMkLst>
      </pc:sldChg>
      <pc:sldChg chg="new del">
        <pc:chgData name="ALBERTO DE LA ENCINA VARA" userId="dcb053ae-dad0-483f-a634-40cc344c3c4e" providerId="ADAL" clId="{E27837CF-F0FE-7549-8CD0-2A379B221B73}" dt="2020-09-28T10:09:34.729" v="3" actId="2696"/>
        <pc:sldMkLst>
          <pc:docMk/>
          <pc:sldMk cId="868728587" sldId="289"/>
        </pc:sldMkLst>
      </pc:sldChg>
      <pc:sldChg chg="addSp modSp new">
        <pc:chgData name="ALBERTO DE LA ENCINA VARA" userId="dcb053ae-dad0-483f-a634-40cc344c3c4e" providerId="ADAL" clId="{E27837CF-F0FE-7549-8CD0-2A379B221B73}" dt="2020-09-28T10:12:40.484" v="22" actId="14100"/>
        <pc:sldMkLst>
          <pc:docMk/>
          <pc:sldMk cId="1317431244" sldId="289"/>
        </pc:sldMkLst>
        <pc:picChg chg="add mod">
          <ac:chgData name="ALBERTO DE LA ENCINA VARA" userId="dcb053ae-dad0-483f-a634-40cc344c3c4e" providerId="ADAL" clId="{E27837CF-F0FE-7549-8CD0-2A379B221B73}" dt="2020-09-28T10:12:40.484" v="22" actId="14100"/>
          <ac:picMkLst>
            <pc:docMk/>
            <pc:sldMk cId="1317431244" sldId="289"/>
            <ac:picMk id="3" creationId="{58D635A5-2DDE-D64D-A346-8E660ACC0442}"/>
          </ac:picMkLst>
        </pc:picChg>
      </pc:sldChg>
      <pc:sldChg chg="new del">
        <pc:chgData name="ALBERTO DE LA ENCINA VARA" userId="dcb053ae-dad0-483f-a634-40cc344c3c4e" providerId="ADAL" clId="{E27837CF-F0FE-7549-8CD0-2A379B221B73}" dt="2020-09-28T10:09:08.274" v="1" actId="680"/>
        <pc:sldMkLst>
          <pc:docMk/>
          <pc:sldMk cId="1722331267" sldId="2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dirty="0"/>
          </a:p>
        </p:txBody>
      </p:sp>
      <p:sp>
        <p:nvSpPr>
          <p:cNvPr id="3" name="Marcador de posición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558A6B77-4CD0-4837-888F-5450ED07382F}" type="datetime1">
              <a:rPr lang="es-ES" smtClean="0"/>
              <a:t>28/09/2020</a:t>
            </a:fld>
            <a:endParaRPr lang="es-ES" dirty="0"/>
          </a:p>
        </p:txBody>
      </p:sp>
      <p:sp>
        <p:nvSpPr>
          <p:cNvPr id="4" name="Marcador de posición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dirty="0"/>
          </a:p>
        </p:txBody>
      </p:sp>
      <p:sp>
        <p:nvSpPr>
          <p:cNvPr id="5" name="Marcador de posición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57E03411-58E2-43FD-AE1D-AD77DFF8CB20}" type="slidenum">
              <a:rPr lang="es-ES" smtClean="0"/>
              <a:pPr algn="r" rtl="0"/>
              <a:t>‹Nº›</a:t>
            </a:fld>
            <a:endParaRPr lang="es-ES"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noProof="0" dirty="0"/>
          </a:p>
        </p:txBody>
      </p:sp>
      <p:sp>
        <p:nvSpPr>
          <p:cNvPr id="3" name="Marcador de posición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EFBF568D-E0C5-4F7A-80C1-F7598EC89943}" type="datetime1">
              <a:rPr lang="es-ES" noProof="0" smtClean="0"/>
              <a:pPr/>
              <a:t>28/09/2020</a:t>
            </a:fld>
            <a:endParaRPr lang="es-ES" noProof="0" dirty="0"/>
          </a:p>
        </p:txBody>
      </p:sp>
      <p:sp>
        <p:nvSpPr>
          <p:cNvPr id="4" name="Marcador de posición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dirty="0"/>
          </a:p>
        </p:txBody>
      </p:sp>
      <p:sp>
        <p:nvSpPr>
          <p:cNvPr id="5" name="Marcador de posición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dirty="0"/>
              <a:t>Haga clic para modificar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noProof="0" dirty="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C8DC57A8-AE18-4654-B6AF-04B3577165BE}" type="slidenum">
              <a:rPr lang="es-ES" noProof="0" smtClean="0"/>
              <a:pPr/>
              <a:t>‹Nº›</a:t>
            </a:fld>
            <a:endParaRPr lang="es-ES" noProof="0"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1</a:t>
            </a:fld>
            <a:endParaRPr lang="es-ES" dirty="0"/>
          </a:p>
        </p:txBody>
      </p:sp>
    </p:spTree>
    <p:extLst>
      <p:ext uri="{BB962C8B-B14F-4D97-AF65-F5344CB8AC3E}">
        <p14:creationId xmlns:p14="http://schemas.microsoft.com/office/powerpoint/2010/main" val="4059270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8DC57A8-AE18-4654-B6AF-04B3577165BE}" type="slidenum">
              <a:rPr lang="es-ES" noProof="0" smtClean="0"/>
              <a:pPr/>
              <a:t>12</a:t>
            </a:fld>
            <a:endParaRPr lang="es-ES" noProof="0" dirty="0"/>
          </a:p>
        </p:txBody>
      </p:sp>
    </p:spTree>
    <p:extLst>
      <p:ext uri="{BB962C8B-B14F-4D97-AF65-F5344CB8AC3E}">
        <p14:creationId xmlns:p14="http://schemas.microsoft.com/office/powerpoint/2010/main" val="3165540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13</a:t>
            </a:fld>
            <a:endParaRPr lang="es-ES" dirty="0"/>
          </a:p>
        </p:txBody>
      </p:sp>
    </p:spTree>
    <p:extLst>
      <p:ext uri="{BB962C8B-B14F-4D97-AF65-F5344CB8AC3E}">
        <p14:creationId xmlns:p14="http://schemas.microsoft.com/office/powerpoint/2010/main" val="3434069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2</a:t>
            </a:fld>
            <a:endParaRPr lang="es-ES" dirty="0"/>
          </a:p>
        </p:txBody>
      </p:sp>
    </p:spTree>
    <p:extLst>
      <p:ext uri="{BB962C8B-B14F-4D97-AF65-F5344CB8AC3E}">
        <p14:creationId xmlns:p14="http://schemas.microsoft.com/office/powerpoint/2010/main" val="4152583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3</a:t>
            </a:fld>
            <a:endParaRPr lang="es-ES" dirty="0"/>
          </a:p>
        </p:txBody>
      </p:sp>
    </p:spTree>
    <p:extLst>
      <p:ext uri="{BB962C8B-B14F-4D97-AF65-F5344CB8AC3E}">
        <p14:creationId xmlns:p14="http://schemas.microsoft.com/office/powerpoint/2010/main" val="351501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4</a:t>
            </a:fld>
            <a:endParaRPr lang="es-ES" dirty="0"/>
          </a:p>
        </p:txBody>
      </p:sp>
    </p:spTree>
    <p:extLst>
      <p:ext uri="{BB962C8B-B14F-4D97-AF65-F5344CB8AC3E}">
        <p14:creationId xmlns:p14="http://schemas.microsoft.com/office/powerpoint/2010/main" val="3048614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5</a:t>
            </a:fld>
            <a:endParaRPr lang="es-ES" dirty="0"/>
          </a:p>
        </p:txBody>
      </p:sp>
    </p:spTree>
    <p:extLst>
      <p:ext uri="{BB962C8B-B14F-4D97-AF65-F5344CB8AC3E}">
        <p14:creationId xmlns:p14="http://schemas.microsoft.com/office/powerpoint/2010/main" val="17679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6</a:t>
            </a:fld>
            <a:endParaRPr lang="es-ES" dirty="0"/>
          </a:p>
        </p:txBody>
      </p:sp>
    </p:spTree>
    <p:extLst>
      <p:ext uri="{BB962C8B-B14F-4D97-AF65-F5344CB8AC3E}">
        <p14:creationId xmlns:p14="http://schemas.microsoft.com/office/powerpoint/2010/main" val="1286657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7</a:t>
            </a:fld>
            <a:endParaRPr lang="es-ES" dirty="0"/>
          </a:p>
        </p:txBody>
      </p:sp>
    </p:spTree>
    <p:extLst>
      <p:ext uri="{BB962C8B-B14F-4D97-AF65-F5344CB8AC3E}">
        <p14:creationId xmlns:p14="http://schemas.microsoft.com/office/powerpoint/2010/main" val="3410180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8DC57A8-AE18-4654-B6AF-04B3577165BE}" type="slidenum">
              <a:rPr lang="es-ES" smtClean="0"/>
              <a:pPr/>
              <a:t>10</a:t>
            </a:fld>
            <a:endParaRPr lang="es-ES" dirty="0"/>
          </a:p>
        </p:txBody>
      </p:sp>
    </p:spTree>
    <p:extLst>
      <p:ext uri="{BB962C8B-B14F-4D97-AF65-F5344CB8AC3E}">
        <p14:creationId xmlns:p14="http://schemas.microsoft.com/office/powerpoint/2010/main" val="2928186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8DC57A8-AE18-4654-B6AF-04B3577165BE}" type="slidenum">
              <a:rPr lang="es-ES" noProof="0" smtClean="0"/>
              <a:pPr/>
              <a:t>11</a:t>
            </a:fld>
            <a:endParaRPr lang="es-ES" noProof="0" dirty="0"/>
          </a:p>
        </p:txBody>
      </p:sp>
    </p:spTree>
    <p:extLst>
      <p:ext uri="{BB962C8B-B14F-4D97-AF65-F5344CB8AC3E}">
        <p14:creationId xmlns:p14="http://schemas.microsoft.com/office/powerpoint/2010/main" val="17035862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 /><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265611" y="1752600"/>
            <a:ext cx="6858002" cy="1828800"/>
          </a:xfrm>
        </p:spPr>
        <p:txBody>
          <a:bodyPr rtlCol="0" anchor="b">
            <a:noAutofit/>
          </a:bodyPr>
          <a:lstStyle>
            <a:lvl1pPr algn="l" rtl="0">
              <a:defRPr sz="4800"/>
            </a:lvl1pPr>
          </a:lstStyle>
          <a:p>
            <a:pPr rtl="0"/>
            <a:r>
              <a:rPr lang="es-ES" noProof="0"/>
              <a:t>Haga clic para modificar el estilo de título del patrón</a:t>
            </a:r>
            <a:endParaRPr lang="es-ES" noProof="0" dirty="0"/>
          </a:p>
        </p:txBody>
      </p:sp>
      <p:sp>
        <p:nvSpPr>
          <p:cNvPr id="3" name="Subtítulo 2"/>
          <p:cNvSpPr>
            <a:spLocks noGrp="1"/>
          </p:cNvSpPr>
          <p:nvPr>
            <p:ph type="subTitle" idx="1"/>
          </p:nvPr>
        </p:nvSpPr>
        <p:spPr>
          <a:xfrm>
            <a:off x="4265610" y="3733800"/>
            <a:ext cx="6858002"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r>
              <a:rPr lang="es-ES" noProof="0"/>
              <a:t>Haga clic para modificar el estilo de subtítulo del patrón</a:t>
            </a:r>
            <a:endParaRPr lang="es-ES" noProof="0"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es imágenes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9066214" y="421594"/>
            <a:ext cx="2286000" cy="1885508"/>
          </a:xfrm>
        </p:spPr>
        <p:txBody>
          <a:bodyPr rtlCol="0">
            <a:noAutofit/>
          </a:bodyPr>
          <a:lstStyle>
            <a:lvl1pPr algn="l" rtl="0">
              <a:defRPr sz="2200"/>
            </a:lvl1pPr>
          </a:lstStyle>
          <a:p>
            <a:pPr rtl="0"/>
            <a:r>
              <a:rPr lang="es-ES" noProof="0"/>
              <a:t>Haga clic para modificar el estilo de título del patrón</a:t>
            </a:r>
            <a:endParaRPr lang="es-ES" noProof="0" dirty="0"/>
          </a:p>
        </p:txBody>
      </p:sp>
      <p:grpSp>
        <p:nvGrpSpPr>
          <p:cNvPr id="84" name="Grupo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97" name="Marcador de posición de imagen 33" descr="Marcador de posición vacío para agregar una imagen. Haga clic en el marcador de posición y seleccione la imagen que desee agregar."/>
          <p:cNvSpPr>
            <a:spLocks noGrp="1"/>
          </p:cNvSpPr>
          <p:nvPr>
            <p:ph type="pic" sz="quarter" idx="17"/>
          </p:nvPr>
        </p:nvSpPr>
        <p:spPr>
          <a:xfrm>
            <a:off x="840795" y="1020193"/>
            <a:ext cx="3886200" cy="4572000"/>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grpSp>
        <p:nvGrpSpPr>
          <p:cNvPr id="98" name="Grupo 97"/>
          <p:cNvGrpSpPr/>
          <p:nvPr/>
        </p:nvGrpSpPr>
        <p:grpSpPr>
          <a:xfrm>
            <a:off x="5322489" y="319177"/>
            <a:ext cx="3389607" cy="2710838"/>
            <a:chOff x="895350" y="3313113"/>
            <a:chExt cx="3613151" cy="2790825"/>
          </a:xfrm>
          <a:solidFill>
            <a:schemeClr val="tx1">
              <a:lumMod val="50000"/>
            </a:schemeClr>
          </a:solidFill>
        </p:grpSpPr>
        <p:sp>
          <p:nvSpPr>
            <p:cNvPr id="99"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0"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11"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grpSp>
        <p:nvGrpSpPr>
          <p:cNvPr id="112" name="Grupo 111"/>
          <p:cNvGrpSpPr/>
          <p:nvPr/>
        </p:nvGrpSpPr>
        <p:grpSpPr>
          <a:xfrm>
            <a:off x="5322489" y="3245640"/>
            <a:ext cx="3389607" cy="2710838"/>
            <a:chOff x="895350" y="3313113"/>
            <a:chExt cx="3613151" cy="2790825"/>
          </a:xfrm>
          <a:solidFill>
            <a:schemeClr val="tx1">
              <a:lumMod val="50000"/>
            </a:schemeClr>
          </a:solidFill>
        </p:grpSpPr>
        <p:sp>
          <p:nvSpPr>
            <p:cNvPr id="11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5" name="Marcador de posición de imagen 33" descr="Marcador de posición vacío para agregar una imagen. Haga clic en el marcador de posición y seleccione la imagen que desee agregar."/>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126" name="Marcador de posición de texto 3"/>
          <p:cNvSpPr>
            <a:spLocks noGrp="1"/>
          </p:cNvSpPr>
          <p:nvPr>
            <p:ph type="body" sz="half" idx="21"/>
          </p:nvPr>
        </p:nvSpPr>
        <p:spPr>
          <a:xfrm>
            <a:off x="9066214" y="2484992"/>
            <a:ext cx="22860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8519939F-43D3-4324-9F4F-42CDB000E3C7}" type="datetime1">
              <a:rPr lang="es-ES" noProof="0" smtClean="0"/>
              <a:t>28/09/2020</a:t>
            </a:fld>
            <a:endParaRPr lang="es-ES" noProof="0" dirty="0"/>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511732"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a:xfrm>
            <a:off x="836613" y="914400"/>
            <a:ext cx="617220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texto 3"/>
          <p:cNvSpPr>
            <a:spLocks noGrp="1"/>
          </p:cNvSpPr>
          <p:nvPr>
            <p:ph type="body" sz="half" idx="2"/>
          </p:nvPr>
        </p:nvSpPr>
        <p:spPr>
          <a:xfrm>
            <a:off x="7511732" y="3555523"/>
            <a:ext cx="3840480"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a:xfrm>
            <a:off x="1065213" y="6019801"/>
            <a:ext cx="762000" cy="228600"/>
          </a:xfrm>
        </p:spPr>
        <p:txBody>
          <a:bodyPr rtlCol="0"/>
          <a:lstStyle>
            <a:lvl1pPr algn="l" rtl="0">
              <a:defRPr/>
            </a:lvl1pPr>
          </a:lstStyle>
          <a:p>
            <a:pPr rtl="0"/>
            <a:fld id="{022B156B-59AE-415F-B24B-8756D48BB977}" type="slidenum">
              <a:rPr lang="es-ES" noProof="0" smtClean="0"/>
              <a:pPr rtl="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a:xfrm>
            <a:off x="8075611" y="6019801"/>
            <a:ext cx="1396260" cy="228600"/>
          </a:xfrm>
        </p:spPr>
        <p:txBody>
          <a:bodyPr rtlCol="0"/>
          <a:lstStyle>
            <a:lvl1pPr>
              <a:defRPr/>
            </a:lvl1pPr>
          </a:lstStyle>
          <a:p>
            <a:fld id="{E3BAA520-A56B-49DA-92B3-D0067F0E655D}" type="datetime1">
              <a:rPr lang="es-ES" noProof="0" smtClean="0"/>
              <a:t>28/09/2020</a:t>
            </a:fld>
            <a:endParaRPr lang="es-ES" noProof="0"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492891"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grpSp>
        <p:nvGrpSpPr>
          <p:cNvPr id="8" name="Grupo 7"/>
          <p:cNvGrpSpPr/>
          <p:nvPr/>
        </p:nvGrpSpPr>
        <p:grpSpPr>
          <a:xfrm>
            <a:off x="595546" y="781398"/>
            <a:ext cx="6433398" cy="5053665"/>
            <a:chOff x="5162444" y="781398"/>
            <a:chExt cx="6433398" cy="5053665"/>
          </a:xfrm>
        </p:grpSpPr>
        <p:sp>
          <p:nvSpPr>
            <p:cNvPr id="9" name="Forma libre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 name="Forma libre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nvGrpSpPr>
            <p:cNvPr id="11" name="Grupo 10"/>
            <p:cNvGrpSpPr/>
            <p:nvPr/>
          </p:nvGrpSpPr>
          <p:grpSpPr>
            <a:xfrm>
              <a:off x="5814205" y="859113"/>
              <a:ext cx="5129146" cy="4880471"/>
              <a:chOff x="7856559" y="859113"/>
              <a:chExt cx="3086791" cy="4880471"/>
            </a:xfrm>
          </p:grpSpPr>
          <p:sp>
            <p:nvSpPr>
              <p:cNvPr id="20" name="Forma libre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 name="Forma libre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 name="Marcador de posición de imagen 2" descr="Marcador de posición vacío para agregar una imagen. Haga clic en el marcador de posición y seleccione la imagen que desee agregar."/>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es-ES" noProof="0"/>
              <a:t>Haga clic en el icono para agregar una imagen</a:t>
            </a:r>
            <a:endParaRPr lang="es-ES" noProof="0" dirty="0"/>
          </a:p>
        </p:txBody>
      </p:sp>
      <p:sp>
        <p:nvSpPr>
          <p:cNvPr id="4" name="Marcador de posición de texto 3"/>
          <p:cNvSpPr>
            <a:spLocks noGrp="1"/>
          </p:cNvSpPr>
          <p:nvPr>
            <p:ph type="body" sz="half" idx="2"/>
          </p:nvPr>
        </p:nvSpPr>
        <p:spPr>
          <a:xfrm>
            <a:off x="7492891" y="3555521"/>
            <a:ext cx="3840480"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p:txBody>
          <a:bodyPr rtlCol="0"/>
          <a:lstStyle>
            <a:lvl1pPr>
              <a:defRPr/>
            </a:lvl1pPr>
          </a:lstStyle>
          <a:p>
            <a:fld id="{D553999F-2B7E-4E53-B2AA-9D6AAB411625}" type="datetime1">
              <a:rPr lang="es-ES" noProof="0" smtClean="0"/>
              <a:t>28/09/2020</a:t>
            </a:fld>
            <a:endParaRPr lang="es-ES" noProof="0"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BB54249A-9EFC-47CA-B12B-CD3D7A872E84}" type="datetime1">
              <a:rPr lang="es-ES" noProof="0" smtClean="0"/>
              <a:t>28/09/2020</a:t>
            </a:fld>
            <a:endParaRPr lang="es-ES" noProof="0"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624268" y="304800"/>
            <a:ext cx="1729531" cy="5676900"/>
          </a:xfrm>
        </p:spPr>
        <p:txBody>
          <a:bodyPr vert="eaVert" rtlCol="0"/>
          <a:lstStyle>
            <a:lvl1pPr>
              <a:lnSpc>
                <a:spcPct val="100000"/>
              </a:lnSpc>
              <a:defRPr/>
            </a:lvl1pPr>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a:xfrm>
            <a:off x="838199" y="304800"/>
            <a:ext cx="8633671" cy="5676900"/>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BDA0C0C8-5684-43C4-904E-0FB22905C473}" type="datetime1">
              <a:rPr lang="es-ES" noProof="0" smtClean="0"/>
              <a:t>28/09/2020</a:t>
            </a:fld>
            <a:endParaRPr lang="es-ES" noProof="0"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a:t>Alberto de la Encina Vara</a:t>
            </a:r>
            <a:endParaRPr lang="es-ES" noProof="0" dirty="0"/>
          </a:p>
        </p:txBody>
      </p:sp>
      <p:sp>
        <p:nvSpPr>
          <p:cNvPr id="4" name="Marcador de posición de fecha 3"/>
          <p:cNvSpPr>
            <a:spLocks noGrp="1"/>
          </p:cNvSpPr>
          <p:nvPr>
            <p:ph type="dt" sz="half" idx="10"/>
          </p:nvPr>
        </p:nvSpPr>
        <p:spPr/>
        <p:txBody>
          <a:bodyPr rtlCol="0"/>
          <a:lstStyle>
            <a:lvl1pPr>
              <a:defRPr/>
            </a:lvl1pPr>
          </a:lstStyle>
          <a:p>
            <a:fld id="{2DB4623C-B897-4B83-BDAE-F115E20A574A}" type="datetime1">
              <a:rPr lang="es-ES" noProof="0" smtClean="0"/>
              <a:t>28/09/2020</a:t>
            </a:fld>
            <a:endParaRPr lang="es-ES" noProof="0"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265613" y="1828800"/>
            <a:ext cx="6858002" cy="1828800"/>
          </a:xfrm>
        </p:spPr>
        <p:txBody>
          <a:bodyPr rtlCol="0" anchor="b">
            <a:normAutofit/>
          </a:bodyPr>
          <a:lstStyle>
            <a:lvl1pPr algn="l" rtl="0">
              <a:defRPr sz="4400"/>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4265610" y="3733800"/>
            <a:ext cx="68580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es-ES" noProof="0"/>
              <a:t>Haga clic para modificar los estilos de texto del patrón</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sz="half" idx="1"/>
          </p:nvPr>
        </p:nvSpPr>
        <p:spPr>
          <a:xfrm>
            <a:off x="1065212" y="1825625"/>
            <a:ext cx="4954588"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contenido 3"/>
          <p:cNvSpPr>
            <a:spLocks noGrp="1"/>
          </p:cNvSpPr>
          <p:nvPr>
            <p:ph sz="half" idx="2"/>
          </p:nvPr>
        </p:nvSpPr>
        <p:spPr>
          <a:xfrm>
            <a:off x="6172200" y="1825625"/>
            <a:ext cx="4951414"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a:t>Alberto de la Encina Vara</a:t>
            </a:r>
            <a:endParaRPr lang="es-ES" noProof="0" dirty="0"/>
          </a:p>
        </p:txBody>
      </p:sp>
      <p:sp>
        <p:nvSpPr>
          <p:cNvPr id="5" name="Marcador de posición de fecha 4"/>
          <p:cNvSpPr>
            <a:spLocks noGrp="1"/>
          </p:cNvSpPr>
          <p:nvPr>
            <p:ph type="dt" sz="half" idx="10"/>
          </p:nvPr>
        </p:nvSpPr>
        <p:spPr/>
        <p:txBody>
          <a:bodyPr rtlCol="0"/>
          <a:lstStyle>
            <a:lvl1pPr>
              <a:defRPr/>
            </a:lvl1pPr>
          </a:lstStyle>
          <a:p>
            <a:fld id="{46DCB58F-E925-46E4-B6E4-85434F6F7AAB}" type="datetime1">
              <a:rPr lang="es-ES" noProof="0" smtClean="0"/>
              <a:t>28/09/2020</a:t>
            </a:fld>
            <a:endParaRPr lang="es-ES" noProof="0"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069848"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1069848"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texto 4"/>
          <p:cNvSpPr>
            <a:spLocks noGrp="1"/>
          </p:cNvSpPr>
          <p:nvPr>
            <p:ph type="body" sz="quarter" idx="3"/>
          </p:nvPr>
        </p:nvSpPr>
        <p:spPr>
          <a:xfrm>
            <a:off x="6172200"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6172200"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9" name="Marcador de posición de número de diapositiva 8"/>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8" name="Marcador de posición de pie de página 7"/>
          <p:cNvSpPr>
            <a:spLocks noGrp="1"/>
          </p:cNvSpPr>
          <p:nvPr>
            <p:ph type="ftr" sz="quarter" idx="11"/>
          </p:nvPr>
        </p:nvSpPr>
        <p:spPr/>
        <p:txBody>
          <a:bodyPr rtlCol="0"/>
          <a:lstStyle/>
          <a:p>
            <a:pPr rtl="0"/>
            <a:r>
              <a:rPr lang="es-ES" noProof="0"/>
              <a:t>Alberto de la Encina Vara</a:t>
            </a:r>
            <a:endParaRPr lang="es-ES" noProof="0" dirty="0"/>
          </a:p>
        </p:txBody>
      </p:sp>
      <p:sp>
        <p:nvSpPr>
          <p:cNvPr id="7" name="Marcador de posición de fecha 6"/>
          <p:cNvSpPr>
            <a:spLocks noGrp="1"/>
          </p:cNvSpPr>
          <p:nvPr>
            <p:ph type="dt" sz="half" idx="10"/>
          </p:nvPr>
        </p:nvSpPr>
        <p:spPr/>
        <p:txBody>
          <a:bodyPr rtlCol="0"/>
          <a:lstStyle>
            <a:lvl1pPr>
              <a:defRPr/>
            </a:lvl1pPr>
          </a:lstStyle>
          <a:p>
            <a:fld id="{640FB2C9-48A4-415D-9D77-1967959E94CA}" type="datetime1">
              <a:rPr lang="es-ES" noProof="0" smtClean="0"/>
              <a:t>28/09/2020</a:t>
            </a:fld>
            <a:endParaRPr lang="es-ES" noProof="0"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5" name="Marcador de posición de número de diapositiva 4"/>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4" name="Marcador de posición de pie de página 3"/>
          <p:cNvSpPr>
            <a:spLocks noGrp="1"/>
          </p:cNvSpPr>
          <p:nvPr>
            <p:ph type="ftr" sz="quarter" idx="11"/>
          </p:nvPr>
        </p:nvSpPr>
        <p:spPr/>
        <p:txBody>
          <a:bodyPr rtlCol="0"/>
          <a:lstStyle/>
          <a:p>
            <a:pPr rtl="0"/>
            <a:r>
              <a:rPr lang="es-ES" noProof="0"/>
              <a:t>Alberto de la Encina Vara</a:t>
            </a:r>
            <a:endParaRPr lang="es-ES" noProof="0" dirty="0"/>
          </a:p>
        </p:txBody>
      </p:sp>
      <p:sp>
        <p:nvSpPr>
          <p:cNvPr id="3" name="Marcador de posición de fecha 2"/>
          <p:cNvSpPr>
            <a:spLocks noGrp="1"/>
          </p:cNvSpPr>
          <p:nvPr>
            <p:ph type="dt" sz="half" idx="10"/>
          </p:nvPr>
        </p:nvSpPr>
        <p:spPr/>
        <p:txBody>
          <a:bodyPr rtlCol="0"/>
          <a:lstStyle>
            <a:lvl1pPr>
              <a:defRPr/>
            </a:lvl1pPr>
          </a:lstStyle>
          <a:p>
            <a:fld id="{438B106F-AADF-485C-AA6D-966058E0CC5B}" type="datetime1">
              <a:rPr lang="es-ES" noProof="0" smtClean="0"/>
              <a:t>28/09/2020</a:t>
            </a:fld>
            <a:endParaRPr lang="es-ES" noProof="0"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Marcador de posición de número de diapositiva 3"/>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3" name="Marcador de posición de pie de página 2"/>
          <p:cNvSpPr>
            <a:spLocks noGrp="1"/>
          </p:cNvSpPr>
          <p:nvPr>
            <p:ph type="ftr" sz="quarter" idx="11"/>
          </p:nvPr>
        </p:nvSpPr>
        <p:spPr/>
        <p:txBody>
          <a:bodyPr rtlCol="0"/>
          <a:lstStyle/>
          <a:p>
            <a:pPr rtl="0"/>
            <a:r>
              <a:rPr lang="es-ES" noProof="0"/>
              <a:t>Alberto de la Encina Vara</a:t>
            </a:r>
            <a:endParaRPr lang="es-ES" noProof="0" dirty="0"/>
          </a:p>
        </p:txBody>
      </p:sp>
      <p:sp>
        <p:nvSpPr>
          <p:cNvPr id="2" name="Marcador de posición de fecha 1"/>
          <p:cNvSpPr>
            <a:spLocks noGrp="1"/>
          </p:cNvSpPr>
          <p:nvPr>
            <p:ph type="dt" sz="half" idx="10"/>
          </p:nvPr>
        </p:nvSpPr>
        <p:spPr/>
        <p:txBody>
          <a:bodyPr rtlCol="0"/>
          <a:lstStyle>
            <a:lvl1pPr>
              <a:defRPr/>
            </a:lvl1pPr>
          </a:lstStyle>
          <a:p>
            <a:fld id="{EF7DD3E5-95B8-4534-A709-E227FCBD02D6}" type="datetime1">
              <a:rPr lang="es-ES" noProof="0" smtClean="0"/>
              <a:t>28/09/2020</a:t>
            </a:fld>
            <a:endParaRPr lang="es-ES" noProof="0"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o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a:xfrm>
            <a:off x="1065212" y="304799"/>
            <a:ext cx="10058402" cy="1216152"/>
          </a:xfrm>
        </p:spPr>
        <p:txBody>
          <a:bodyPr rtlCol="0"/>
          <a:lstStyle>
            <a:lvl1pPr algn="l" rtl="0">
              <a:defRPr/>
            </a:lvl1pPr>
          </a:lstStyle>
          <a:p>
            <a:pPr rtl="0"/>
            <a:r>
              <a:rPr lang="es-ES" noProof="0"/>
              <a:t>Haga clic para modificar el estilo de título del patrón</a:t>
            </a:r>
            <a:endParaRPr lang="es-ES" noProof="0" dirty="0"/>
          </a:p>
        </p:txBody>
      </p:sp>
      <p:grpSp>
        <p:nvGrpSpPr>
          <p:cNvPr id="9" name="Grupo 8"/>
          <p:cNvGrpSpPr/>
          <p:nvPr/>
        </p:nvGrpSpPr>
        <p:grpSpPr>
          <a:xfrm>
            <a:off x="1052422" y="1733550"/>
            <a:ext cx="4360503" cy="3050038"/>
            <a:chOff x="895350" y="3313113"/>
            <a:chExt cx="3613151" cy="2790825"/>
          </a:xfrm>
          <a:solidFill>
            <a:schemeClr val="tx1">
              <a:lumMod val="50000"/>
            </a:schemeClr>
          </a:solidFill>
        </p:grpSpPr>
        <p:sp>
          <p:nvSpPr>
            <p:cNvPr id="10"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0"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6" name="Marcador de posición de imagen 33" descr="Marcador de posición vacío para agregar una imagen. Haga clic en el marcador de posición y seleccione la imagen que desee agregar."/>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39" name="Marcador de posición de texto 3"/>
          <p:cNvSpPr>
            <a:spLocks noGrp="1"/>
          </p:cNvSpPr>
          <p:nvPr>
            <p:ph type="body" sz="half" idx="2"/>
          </p:nvPr>
        </p:nvSpPr>
        <p:spPr>
          <a:xfrm>
            <a:off x="1052423"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22" name="Grupo 21"/>
          <p:cNvGrpSpPr/>
          <p:nvPr/>
        </p:nvGrpSpPr>
        <p:grpSpPr>
          <a:xfrm>
            <a:off x="6763111" y="1733550"/>
            <a:ext cx="4360503" cy="3050038"/>
            <a:chOff x="895350" y="3313113"/>
            <a:chExt cx="3613151" cy="2790825"/>
          </a:xfrm>
          <a:solidFill>
            <a:schemeClr val="tx1">
              <a:lumMod val="50000"/>
            </a:schemeClr>
          </a:solidFill>
        </p:grpSpPr>
        <p:sp>
          <p:nvSpPr>
            <p:cNvPr id="2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7"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40" name="Marcador de posición de texto 3"/>
          <p:cNvSpPr>
            <a:spLocks noGrp="1"/>
          </p:cNvSpPr>
          <p:nvPr>
            <p:ph type="body" sz="half" idx="19"/>
          </p:nvPr>
        </p:nvSpPr>
        <p:spPr>
          <a:xfrm>
            <a:off x="6742908"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8C7862D9-87B8-4E62-A304-494207D094A9}" type="datetime1">
              <a:rPr lang="es-ES" noProof="0" smtClean="0"/>
              <a:t>28/09/2020</a:t>
            </a:fld>
            <a:endParaRPr lang="es-ES" noProof="0" dirty="0"/>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e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grpSp>
        <p:nvGrpSpPr>
          <p:cNvPr id="52" name="Grupo 51"/>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9" name="Marcador de posición de imagen 33" descr="Marcador de posición vacío para agregar una imagen. Haga clic en el marcador de posición y seleccione la imagen que desee agregar."/>
          <p:cNvSpPr>
            <a:spLocks noGrp="1"/>
          </p:cNvSpPr>
          <p:nvPr>
            <p:ph type="pic" sz="quarter" idx="19"/>
          </p:nvPr>
        </p:nvSpPr>
        <p:spPr>
          <a:xfrm>
            <a:off x="1249168" y="1824285"/>
            <a:ext cx="2715289"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1" name="Marcador de posición de texto 3"/>
          <p:cNvSpPr>
            <a:spLocks noGrp="1"/>
          </p:cNvSpPr>
          <p:nvPr>
            <p:ph type="body" sz="half" idx="2"/>
          </p:nvPr>
        </p:nvSpPr>
        <p:spPr>
          <a:xfrm>
            <a:off x="123521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84" name="Grupo 83"/>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8" name="Marcador de posición de imagen 33" descr="Marcador de posición vacío para agregar una imagen. Haga clic en el marcador de posición y seleccione la imagen que desee agregar."/>
          <p:cNvSpPr>
            <a:spLocks noGrp="1"/>
          </p:cNvSpPr>
          <p:nvPr>
            <p:ph type="pic" sz="quarter" idx="18"/>
          </p:nvPr>
        </p:nvSpPr>
        <p:spPr>
          <a:xfrm>
            <a:off x="4720924"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2" name="Marcador de posición de texto 3"/>
          <p:cNvSpPr>
            <a:spLocks noGrp="1"/>
          </p:cNvSpPr>
          <p:nvPr>
            <p:ph type="body" sz="half" idx="21"/>
          </p:nvPr>
        </p:nvSpPr>
        <p:spPr>
          <a:xfrm>
            <a:off x="4707208"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97" name="Grupo 96"/>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9"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80" name="Marcador de posición de imagen 33" descr="Marcador de posición vacío para agregar una imagen. Haga clic en el marcador de posición y seleccione la imagen que desee agregar."/>
          <p:cNvSpPr>
            <a:spLocks noGrp="1"/>
          </p:cNvSpPr>
          <p:nvPr>
            <p:ph type="pic" sz="quarter" idx="20"/>
          </p:nvPr>
        </p:nvSpPr>
        <p:spPr>
          <a:xfrm>
            <a:off x="8222798"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a:t>Haga clic en el icono para agregar una imagen</a:t>
            </a:r>
            <a:endParaRPr lang="es-ES" noProof="0" dirty="0"/>
          </a:p>
        </p:txBody>
      </p:sp>
      <p:sp>
        <p:nvSpPr>
          <p:cNvPr id="83" name="Marcador de posición de texto 3"/>
          <p:cNvSpPr>
            <a:spLocks noGrp="1"/>
          </p:cNvSpPr>
          <p:nvPr>
            <p:ph type="body" sz="half" idx="22"/>
          </p:nvPr>
        </p:nvSpPr>
        <p:spPr>
          <a:xfrm>
            <a:off x="820908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a:t>Alberto de la Encina Vara</a:t>
            </a:r>
            <a:endParaRPr lang="es-ES" noProof="0" dirty="0"/>
          </a:p>
        </p:txBody>
      </p:sp>
      <p:sp>
        <p:nvSpPr>
          <p:cNvPr id="6" name="Marcador de posición de fecha 5"/>
          <p:cNvSpPr>
            <a:spLocks noGrp="1"/>
          </p:cNvSpPr>
          <p:nvPr>
            <p:ph type="dt" sz="half" idx="10"/>
          </p:nvPr>
        </p:nvSpPr>
        <p:spPr/>
        <p:txBody>
          <a:bodyPr rtlCol="0"/>
          <a:lstStyle>
            <a:lvl1pPr>
              <a:defRPr/>
            </a:lvl1pPr>
          </a:lstStyle>
          <a:p>
            <a:fld id="{7F694F91-2F43-47E3-B763-F4C14F967562}" type="datetime1">
              <a:rPr lang="es-ES" noProof="0" smtClean="0"/>
              <a:t>28/09/2020</a:t>
            </a:fld>
            <a:endParaRPr lang="es-ES" noProof="0" dirty="0"/>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6" Type="http://schemas.openxmlformats.org/officeDocument/2006/relationships/image" Target="../media/image1.png"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theme" Target="../theme/theme1.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Marcador de posición de título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rtl="0"/>
            <a:r>
              <a:rPr lang="es-ES" noProof="0" dirty="0"/>
              <a:t>Editar estilos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número de diapositiva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rtl="0">
              <a:defRPr sz="1100">
                <a:solidFill>
                  <a:schemeClr val="tx1"/>
                </a:solidFill>
              </a:defRPr>
            </a:lvl1pPr>
          </a:lstStyle>
          <a:p>
            <a:pPr rtl="0"/>
            <a:fld id="{022B156B-59AE-415F-B24B-8756D48BB977}" type="slidenum">
              <a:rPr lang="es-ES" noProof="0" smtClean="0"/>
              <a:pPr rtl="0"/>
              <a:t>‹Nº›</a:t>
            </a:fld>
            <a:endParaRPr lang="es-ES" noProof="0" dirty="0"/>
          </a:p>
        </p:txBody>
      </p:sp>
      <p:sp>
        <p:nvSpPr>
          <p:cNvPr id="5" name="Marcador de posición de pie de página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rtl="0">
              <a:defRPr sz="1100">
                <a:solidFill>
                  <a:schemeClr val="tx1"/>
                </a:solidFill>
              </a:defRPr>
            </a:lvl1pPr>
          </a:lstStyle>
          <a:p>
            <a:pPr rtl="0"/>
            <a:r>
              <a:rPr lang="es-ES" noProof="0"/>
              <a:t>Alberto de la Encina Vara</a:t>
            </a:r>
            <a:endParaRPr lang="es-ES" noProof="0" dirty="0"/>
          </a:p>
        </p:txBody>
      </p:sp>
      <p:sp>
        <p:nvSpPr>
          <p:cNvPr id="4" name="Marcador de posición de fecha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rtl="0">
              <a:defRPr sz="1100">
                <a:solidFill>
                  <a:schemeClr val="tx1"/>
                </a:solidFill>
              </a:defRPr>
            </a:lvl1pPr>
          </a:lstStyle>
          <a:p>
            <a:fld id="{89810851-C74B-4933-869A-32CF9F184F44}" type="datetime1">
              <a:rPr lang="es-ES" noProof="0" smtClean="0"/>
              <a:t>28/09/2020</a:t>
            </a:fld>
            <a:endParaRPr lang="es-ES" noProof="0"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hf hdr="0" ftr="0" dt="0"/>
  <p:txStyles>
    <p:title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notesSlide" Target="../notesSlides/notesSlide11.xml" /><Relationship Id="rId1" Type="http://schemas.openxmlformats.org/officeDocument/2006/relationships/slideLayout" Target="../slideLayouts/slideLayout11.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7.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4.xml" /></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4.xml" /></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12.xml" /></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9.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rtlCol="0"/>
          <a:lstStyle/>
          <a:p>
            <a:pPr rtl="0"/>
            <a:r>
              <a:rPr lang="es-ES" dirty="0"/>
              <a:t>Bases de datos</a:t>
            </a:r>
          </a:p>
        </p:txBody>
      </p:sp>
      <p:sp>
        <p:nvSpPr>
          <p:cNvPr id="3" name="Subtítulo 2"/>
          <p:cNvSpPr>
            <a:spLocks noGrp="1"/>
          </p:cNvSpPr>
          <p:nvPr>
            <p:ph type="subTitle" idx="1"/>
          </p:nvPr>
        </p:nvSpPr>
        <p:spPr/>
        <p:txBody>
          <a:bodyPr rtlCol="0"/>
          <a:lstStyle/>
          <a:p>
            <a:pPr rtl="0"/>
            <a:r>
              <a:rPr lang="es-ES" dirty="0"/>
              <a:t>Modelo E-R</a:t>
            </a:r>
          </a:p>
        </p:txBody>
      </p:sp>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p:cNvSpPr>
            <a:spLocks noGrp="1"/>
          </p:cNvSpPr>
          <p:nvPr>
            <p:ph type="title"/>
          </p:nvPr>
        </p:nvSpPr>
        <p:spPr/>
        <p:txBody>
          <a:bodyPr rtlCol="0"/>
          <a:lstStyle/>
          <a:p>
            <a:r>
              <a:rPr lang="es-ES" dirty="0"/>
              <a:t>Participación (Total, parcial, min y </a:t>
            </a:r>
            <a:r>
              <a:rPr lang="es-ES" dirty="0" err="1"/>
              <a:t>max</a:t>
            </a:r>
            <a:r>
              <a:rPr lang="es-ES" dirty="0"/>
              <a:t>)</a:t>
            </a:r>
          </a:p>
        </p:txBody>
      </p:sp>
      <p:sp>
        <p:nvSpPr>
          <p:cNvPr id="6" name="Marcador de contenido 2">
            <a:extLst>
              <a:ext uri="{FF2B5EF4-FFF2-40B4-BE49-F238E27FC236}">
                <a16:creationId xmlns:a16="http://schemas.microsoft.com/office/drawing/2014/main" id="{08514A68-3665-4789-A3A2-6E335FD8B3C6}"/>
              </a:ext>
            </a:extLst>
          </p:cNvPr>
          <p:cNvSpPr>
            <a:spLocks noGrp="1"/>
          </p:cNvSpPr>
          <p:nvPr>
            <p:ph idx="1"/>
          </p:nvPr>
        </p:nvSpPr>
        <p:spPr>
          <a:xfrm>
            <a:off x="605036" y="1524000"/>
            <a:ext cx="11302712" cy="1919321"/>
          </a:xfrm>
        </p:spPr>
        <p:txBody>
          <a:bodyPr>
            <a:normAutofit/>
          </a:bodyPr>
          <a:lstStyle/>
          <a:p>
            <a:pPr lvl="1"/>
            <a:r>
              <a:rPr lang="es-ES" sz="2400" dirty="0"/>
              <a:t>Total:</a:t>
            </a:r>
          </a:p>
          <a:p>
            <a:pPr lvl="1"/>
            <a:r>
              <a:rPr lang="es-ES" sz="2400" dirty="0"/>
              <a:t>Parcial:</a:t>
            </a:r>
          </a:p>
          <a:p>
            <a:pPr lvl="1"/>
            <a:r>
              <a:rPr lang="es-ES" altLang="es-ES_tradnl" sz="2400" dirty="0"/>
              <a:t>(mínimo, máximo):</a:t>
            </a:r>
          </a:p>
          <a:p>
            <a:pPr lvl="1"/>
            <a:endParaRPr lang="es-ES" sz="2400" dirty="0"/>
          </a:p>
        </p:txBody>
      </p:sp>
      <p:grpSp>
        <p:nvGrpSpPr>
          <p:cNvPr id="7" name="Grupo 6">
            <a:extLst>
              <a:ext uri="{FF2B5EF4-FFF2-40B4-BE49-F238E27FC236}">
                <a16:creationId xmlns:a16="http://schemas.microsoft.com/office/drawing/2014/main" id="{2D1064C3-2386-4E46-8924-02FCC5127C9F}"/>
              </a:ext>
            </a:extLst>
          </p:cNvPr>
          <p:cNvGrpSpPr/>
          <p:nvPr/>
        </p:nvGrpSpPr>
        <p:grpSpPr>
          <a:xfrm>
            <a:off x="2503469" y="4143211"/>
            <a:ext cx="8214619" cy="915129"/>
            <a:chOff x="1547813" y="2754287"/>
            <a:chExt cx="5903912" cy="1000813"/>
          </a:xfrm>
        </p:grpSpPr>
        <p:sp>
          <p:nvSpPr>
            <p:cNvPr id="8" name="Rectangle 4">
              <a:extLst>
                <a:ext uri="{FF2B5EF4-FFF2-40B4-BE49-F238E27FC236}">
                  <a16:creationId xmlns:a16="http://schemas.microsoft.com/office/drawing/2014/main" id="{05121F84-1F48-4B49-8ED0-EC245B9FCE15}"/>
                </a:ext>
              </a:extLst>
            </p:cNvPr>
            <p:cNvSpPr>
              <a:spLocks noChangeArrowheads="1"/>
            </p:cNvSpPr>
            <p:nvPr/>
          </p:nvSpPr>
          <p:spPr bwMode="auto">
            <a:xfrm>
              <a:off x="1547813" y="2827312"/>
              <a:ext cx="1296987" cy="792163"/>
            </a:xfrm>
            <a:prstGeom prst="rect">
              <a:avLst/>
            </a:prstGeom>
            <a:noFill/>
            <a:ln w="28575">
              <a:solidFill>
                <a:schemeClr val="tx1">
                  <a:lumMod val="60000"/>
                  <a:lumOff val="40000"/>
                </a:schemeClr>
              </a:solidFill>
              <a:miter lim="800000"/>
              <a:headEnd/>
              <a:tailEnd/>
            </a:ln>
            <a:effectLst/>
          </p:spPr>
          <p:txBody>
            <a:bodyPr wrap="none" anchor="ctr"/>
            <a:lstStyle/>
            <a:p>
              <a:pPr algn="ctr"/>
              <a:r>
                <a:rPr lang="es-ES" sz="1800" b="0" u="none" dirty="0">
                  <a:solidFill>
                    <a:schemeClr val="tx2"/>
                  </a:solidFill>
                  <a:latin typeface="Arial" charset="0"/>
                </a:rPr>
                <a:t>Profesores</a:t>
              </a:r>
            </a:p>
          </p:txBody>
        </p:sp>
        <p:sp>
          <p:nvSpPr>
            <p:cNvPr id="9" name="Rectangle 5">
              <a:extLst>
                <a:ext uri="{FF2B5EF4-FFF2-40B4-BE49-F238E27FC236}">
                  <a16:creationId xmlns:a16="http://schemas.microsoft.com/office/drawing/2014/main" id="{7C864C1B-4D4F-46DD-A4DE-779624F4AA55}"/>
                </a:ext>
              </a:extLst>
            </p:cNvPr>
            <p:cNvSpPr>
              <a:spLocks noChangeArrowheads="1"/>
            </p:cNvSpPr>
            <p:nvPr/>
          </p:nvSpPr>
          <p:spPr bwMode="auto">
            <a:xfrm>
              <a:off x="6083300" y="2827312"/>
              <a:ext cx="1368425" cy="792163"/>
            </a:xfrm>
            <a:prstGeom prst="rect">
              <a:avLst/>
            </a:prstGeom>
            <a:noFill/>
            <a:ln w="28575">
              <a:solidFill>
                <a:schemeClr val="tx1">
                  <a:lumMod val="60000"/>
                  <a:lumOff val="40000"/>
                </a:schemeClr>
              </a:solidFill>
              <a:miter lim="800000"/>
              <a:headEnd/>
              <a:tailEnd/>
            </a:ln>
            <a:effectLst/>
          </p:spPr>
          <p:txBody>
            <a:bodyPr wrap="none" anchor="ctr"/>
            <a:lstStyle/>
            <a:p>
              <a:pPr algn="ctr"/>
              <a:r>
                <a:rPr lang="es-ES" sz="1800" b="0" u="none">
                  <a:solidFill>
                    <a:schemeClr val="tx2"/>
                  </a:solidFill>
                  <a:latin typeface="Arial" charset="0"/>
                </a:rPr>
                <a:t>Asignaturas</a:t>
              </a:r>
            </a:p>
          </p:txBody>
        </p:sp>
        <p:sp>
          <p:nvSpPr>
            <p:cNvPr id="10" name="AutoShape 6">
              <a:extLst>
                <a:ext uri="{FF2B5EF4-FFF2-40B4-BE49-F238E27FC236}">
                  <a16:creationId xmlns:a16="http://schemas.microsoft.com/office/drawing/2014/main" id="{A653D7D1-00E4-4493-A56E-B91996B14A61}"/>
                </a:ext>
              </a:extLst>
            </p:cNvPr>
            <p:cNvSpPr>
              <a:spLocks noChangeArrowheads="1"/>
            </p:cNvSpPr>
            <p:nvPr/>
          </p:nvSpPr>
          <p:spPr bwMode="auto">
            <a:xfrm>
              <a:off x="3779838" y="2827312"/>
              <a:ext cx="1368425" cy="792163"/>
            </a:xfrm>
            <a:prstGeom prst="flowChartDecision">
              <a:avLst/>
            </a:prstGeom>
            <a:noFill/>
            <a:ln w="28575">
              <a:solidFill>
                <a:schemeClr val="tx1">
                  <a:lumMod val="60000"/>
                  <a:lumOff val="40000"/>
                </a:schemeClr>
              </a:solidFill>
              <a:miter lim="800000"/>
              <a:headEnd/>
              <a:tailEnd/>
            </a:ln>
            <a:effectLst/>
          </p:spPr>
          <p:txBody>
            <a:bodyPr wrap="none" anchor="ctr"/>
            <a:lstStyle/>
            <a:p>
              <a:pPr algn="ctr"/>
              <a:r>
                <a:rPr lang="es-ES" sz="1800" b="0" u="none" dirty="0">
                  <a:solidFill>
                    <a:schemeClr val="tx2"/>
                  </a:solidFill>
                  <a:latin typeface="Arial" charset="0"/>
                </a:rPr>
                <a:t>Imparte</a:t>
              </a:r>
            </a:p>
          </p:txBody>
        </p:sp>
        <p:cxnSp>
          <p:nvCxnSpPr>
            <p:cNvPr id="11" name="AutoShape 7">
              <a:extLst>
                <a:ext uri="{FF2B5EF4-FFF2-40B4-BE49-F238E27FC236}">
                  <a16:creationId xmlns:a16="http://schemas.microsoft.com/office/drawing/2014/main" id="{BB04FD07-599F-4DBC-B821-C720CE54A431}"/>
                </a:ext>
              </a:extLst>
            </p:cNvPr>
            <p:cNvCxnSpPr>
              <a:cxnSpLocks noChangeShapeType="1"/>
              <a:stCxn id="8" idx="3"/>
              <a:endCxn id="10" idx="1"/>
            </p:cNvCxnSpPr>
            <p:nvPr/>
          </p:nvCxnSpPr>
          <p:spPr bwMode="auto">
            <a:xfrm>
              <a:off x="2844800" y="3223393"/>
              <a:ext cx="935038" cy="0"/>
            </a:xfrm>
            <a:prstGeom prst="straightConnector1">
              <a:avLst/>
            </a:prstGeom>
            <a:noFill/>
            <a:ln w="28575">
              <a:solidFill>
                <a:schemeClr val="tx1">
                  <a:lumMod val="60000"/>
                  <a:lumOff val="40000"/>
                </a:schemeClr>
              </a:solidFill>
              <a:round/>
              <a:headEnd type="triangle" w="lg" len="lg"/>
              <a:tailEnd/>
            </a:ln>
            <a:effectLst/>
          </p:spPr>
        </p:cxnSp>
        <p:cxnSp>
          <p:nvCxnSpPr>
            <p:cNvPr id="12" name="AutoShape 8">
              <a:extLst>
                <a:ext uri="{FF2B5EF4-FFF2-40B4-BE49-F238E27FC236}">
                  <a16:creationId xmlns:a16="http://schemas.microsoft.com/office/drawing/2014/main" id="{4A1D0DE7-7616-4430-ABE9-1B5547FC918F}"/>
                </a:ext>
              </a:extLst>
            </p:cNvPr>
            <p:cNvCxnSpPr>
              <a:cxnSpLocks noChangeShapeType="1"/>
              <a:stCxn id="10" idx="3"/>
              <a:endCxn id="9" idx="1"/>
            </p:cNvCxnSpPr>
            <p:nvPr/>
          </p:nvCxnSpPr>
          <p:spPr bwMode="auto">
            <a:xfrm>
              <a:off x="5148263" y="3224187"/>
              <a:ext cx="935037" cy="0"/>
            </a:xfrm>
            <a:prstGeom prst="straightConnector1">
              <a:avLst/>
            </a:prstGeom>
            <a:noFill/>
            <a:ln w="28575">
              <a:solidFill>
                <a:schemeClr val="tx1">
                  <a:lumMod val="60000"/>
                  <a:lumOff val="40000"/>
                </a:schemeClr>
              </a:solidFill>
              <a:round/>
              <a:headEnd/>
              <a:tailEnd/>
            </a:ln>
            <a:effectLst/>
          </p:spPr>
        </p:cxnSp>
        <p:sp>
          <p:nvSpPr>
            <p:cNvPr id="15" name="Text Box 9">
              <a:extLst>
                <a:ext uri="{FF2B5EF4-FFF2-40B4-BE49-F238E27FC236}">
                  <a16:creationId xmlns:a16="http://schemas.microsoft.com/office/drawing/2014/main" id="{A3C723BA-E75E-4DC3-9D03-BDE8B9E1A5A7}"/>
                </a:ext>
              </a:extLst>
            </p:cNvPr>
            <p:cNvSpPr txBox="1">
              <a:spLocks noChangeArrowheads="1"/>
            </p:cNvSpPr>
            <p:nvPr/>
          </p:nvSpPr>
          <p:spPr bwMode="auto">
            <a:xfrm>
              <a:off x="5416550" y="3351187"/>
              <a:ext cx="252538" cy="403913"/>
            </a:xfrm>
            <a:prstGeom prst="rect">
              <a:avLst/>
            </a:prstGeom>
            <a:noFill/>
            <a:ln w="28575">
              <a:noFill/>
              <a:miter lim="800000"/>
              <a:headEnd/>
              <a:tailEnd/>
            </a:ln>
            <a:effectLst/>
          </p:spPr>
          <p:txBody>
            <a:bodyPr wrap="none">
              <a:spAutoFit/>
            </a:bodyPr>
            <a:lstStyle/>
            <a:p>
              <a:r>
                <a:rPr lang="es-ES" sz="1800" b="0" u="none" dirty="0">
                  <a:solidFill>
                    <a:schemeClr val="tx2"/>
                  </a:solidFill>
                  <a:latin typeface="Arial" charset="0"/>
                </a:rPr>
                <a:t>N</a:t>
              </a:r>
            </a:p>
          </p:txBody>
        </p:sp>
        <p:sp>
          <p:nvSpPr>
            <p:cNvPr id="16" name="Text Box 10">
              <a:extLst>
                <a:ext uri="{FF2B5EF4-FFF2-40B4-BE49-F238E27FC236}">
                  <a16:creationId xmlns:a16="http://schemas.microsoft.com/office/drawing/2014/main" id="{EDCC3DB0-8EA5-4352-B2E3-3369650FA2F7}"/>
                </a:ext>
              </a:extLst>
            </p:cNvPr>
            <p:cNvSpPr txBox="1">
              <a:spLocks noChangeArrowheads="1"/>
            </p:cNvSpPr>
            <p:nvPr/>
          </p:nvSpPr>
          <p:spPr bwMode="auto">
            <a:xfrm>
              <a:off x="3255963" y="3351187"/>
              <a:ext cx="224888" cy="403913"/>
            </a:xfrm>
            <a:prstGeom prst="rect">
              <a:avLst/>
            </a:prstGeom>
            <a:noFill/>
            <a:ln w="28575">
              <a:noFill/>
              <a:miter lim="800000"/>
              <a:headEnd/>
              <a:tailEnd/>
            </a:ln>
            <a:effectLst/>
          </p:spPr>
          <p:txBody>
            <a:bodyPr wrap="none">
              <a:spAutoFit/>
            </a:bodyPr>
            <a:lstStyle/>
            <a:p>
              <a:r>
                <a:rPr lang="es-ES" sz="1800" b="0" u="none" dirty="0">
                  <a:solidFill>
                    <a:schemeClr val="tx2"/>
                  </a:solidFill>
                  <a:latin typeface="Arial" charset="0"/>
                </a:rPr>
                <a:t>1</a:t>
              </a:r>
            </a:p>
          </p:txBody>
        </p:sp>
        <p:sp>
          <p:nvSpPr>
            <p:cNvPr id="17" name="Text Box 11">
              <a:extLst>
                <a:ext uri="{FF2B5EF4-FFF2-40B4-BE49-F238E27FC236}">
                  <a16:creationId xmlns:a16="http://schemas.microsoft.com/office/drawing/2014/main" id="{ACEC6616-8B25-4E6D-B8A9-67281F4AC70E}"/>
                </a:ext>
              </a:extLst>
            </p:cNvPr>
            <p:cNvSpPr txBox="1">
              <a:spLocks noChangeArrowheads="1"/>
            </p:cNvSpPr>
            <p:nvPr/>
          </p:nvSpPr>
          <p:spPr bwMode="auto">
            <a:xfrm>
              <a:off x="2981109" y="2797334"/>
              <a:ext cx="519823" cy="403913"/>
            </a:xfrm>
            <a:prstGeom prst="rect">
              <a:avLst/>
            </a:prstGeom>
            <a:noFill/>
            <a:ln w="28575">
              <a:noFill/>
              <a:miter lim="800000"/>
              <a:headEnd/>
              <a:tailEnd/>
            </a:ln>
            <a:effectLst/>
          </p:spPr>
          <p:txBody>
            <a:bodyPr wrap="none">
              <a:spAutoFit/>
            </a:bodyPr>
            <a:lstStyle/>
            <a:p>
              <a:r>
                <a:rPr lang="es-ES" sz="1800" b="0" u="none" dirty="0">
                  <a:solidFill>
                    <a:schemeClr val="tx2"/>
                  </a:solidFill>
                  <a:latin typeface="Arial" charset="0"/>
                </a:rPr>
                <a:t>(1, 6)</a:t>
              </a:r>
            </a:p>
          </p:txBody>
        </p:sp>
        <p:sp>
          <p:nvSpPr>
            <p:cNvPr id="18" name="Text Box 12">
              <a:extLst>
                <a:ext uri="{FF2B5EF4-FFF2-40B4-BE49-F238E27FC236}">
                  <a16:creationId xmlns:a16="http://schemas.microsoft.com/office/drawing/2014/main" id="{B80ED004-A1A7-44BF-A2C2-9B8068FC5247}"/>
                </a:ext>
              </a:extLst>
            </p:cNvPr>
            <p:cNvSpPr txBox="1">
              <a:spLocks noChangeArrowheads="1"/>
            </p:cNvSpPr>
            <p:nvPr/>
          </p:nvSpPr>
          <p:spPr bwMode="auto">
            <a:xfrm>
              <a:off x="5219700" y="2754287"/>
              <a:ext cx="473740" cy="403913"/>
            </a:xfrm>
            <a:prstGeom prst="rect">
              <a:avLst/>
            </a:prstGeom>
            <a:noFill/>
            <a:ln w="28575">
              <a:noFill/>
              <a:miter lim="800000"/>
              <a:headEnd/>
              <a:tailEnd/>
            </a:ln>
            <a:effectLst/>
          </p:spPr>
          <p:txBody>
            <a:bodyPr wrap="none">
              <a:spAutoFit/>
            </a:bodyPr>
            <a:lstStyle/>
            <a:p>
              <a:r>
                <a:rPr lang="es-ES" sz="1800" b="0" u="none" dirty="0">
                  <a:solidFill>
                    <a:schemeClr val="tx2"/>
                  </a:solidFill>
                  <a:latin typeface="Arial" charset="0"/>
                </a:rPr>
                <a:t>(0,1)</a:t>
              </a:r>
            </a:p>
          </p:txBody>
        </p:sp>
      </p:grpSp>
      <p:sp>
        <p:nvSpPr>
          <p:cNvPr id="19" name="Text Box 37">
            <a:extLst>
              <a:ext uri="{FF2B5EF4-FFF2-40B4-BE49-F238E27FC236}">
                <a16:creationId xmlns:a16="http://schemas.microsoft.com/office/drawing/2014/main" id="{F1D006FB-59A7-4BAA-B77E-2605311E0563}"/>
              </a:ext>
            </a:extLst>
          </p:cNvPr>
          <p:cNvSpPr txBox="1">
            <a:spLocks noChangeArrowheads="1"/>
          </p:cNvSpPr>
          <p:nvPr/>
        </p:nvSpPr>
        <p:spPr bwMode="auto">
          <a:xfrm>
            <a:off x="1541733" y="3408354"/>
            <a:ext cx="4640741" cy="738664"/>
          </a:xfrm>
          <a:prstGeom prst="rect">
            <a:avLst/>
          </a:prstGeom>
          <a:noFill/>
          <a:ln w="12700">
            <a:noFill/>
            <a:miter lim="800000"/>
            <a:headEnd/>
            <a:tailEnd/>
          </a:ln>
          <a:effectLst/>
        </p:spPr>
        <p:txBody>
          <a:bodyPr wrap="square" lIns="36000" rIns="36000">
            <a:spAutoFit/>
          </a:bodyPr>
          <a:lstStyle/>
          <a:p>
            <a:pPr algn="ctr"/>
            <a:r>
              <a:rPr lang="es-ES" sz="1400" b="1" u="none" dirty="0">
                <a:solidFill>
                  <a:schemeClr val="accent2"/>
                </a:solidFill>
              </a:rPr>
              <a:t>“Un profesor participa</a:t>
            </a:r>
          </a:p>
          <a:p>
            <a:pPr algn="ctr"/>
            <a:r>
              <a:rPr lang="es-ES" sz="1400" b="1" u="none" dirty="0">
                <a:solidFill>
                  <a:schemeClr val="accent2"/>
                </a:solidFill>
              </a:rPr>
              <a:t>como mínimo 1 vez </a:t>
            </a:r>
          </a:p>
          <a:p>
            <a:pPr algn="ctr"/>
            <a:r>
              <a:rPr lang="es-ES" sz="1400" b="1" u="sng" dirty="0">
                <a:solidFill>
                  <a:schemeClr val="accent2"/>
                </a:solidFill>
              </a:rPr>
              <a:t>como máximo </a:t>
            </a:r>
            <a:r>
              <a:rPr lang="es-ES" sz="1400" b="1" u="none" dirty="0">
                <a:solidFill>
                  <a:schemeClr val="accent2"/>
                </a:solidFill>
              </a:rPr>
              <a:t>6 veces en  </a:t>
            </a:r>
            <a:r>
              <a:rPr lang="es-ES" sz="1400" b="1" i="1" dirty="0">
                <a:solidFill>
                  <a:schemeClr val="accent2"/>
                </a:solidFill>
              </a:rPr>
              <a:t>Imparte</a:t>
            </a:r>
            <a:r>
              <a:rPr lang="es-ES" sz="1400" b="1" dirty="0">
                <a:solidFill>
                  <a:schemeClr val="accent2"/>
                </a:solidFill>
              </a:rPr>
              <a:t>” </a:t>
            </a:r>
            <a:endParaRPr lang="es-ES" sz="1400" b="1" u="none" dirty="0">
              <a:solidFill>
                <a:schemeClr val="accent2"/>
              </a:solidFill>
            </a:endParaRPr>
          </a:p>
        </p:txBody>
      </p:sp>
      <p:sp>
        <p:nvSpPr>
          <p:cNvPr id="20" name="Text Box 37">
            <a:extLst>
              <a:ext uri="{FF2B5EF4-FFF2-40B4-BE49-F238E27FC236}">
                <a16:creationId xmlns:a16="http://schemas.microsoft.com/office/drawing/2014/main" id="{E7F50265-5200-4255-933F-7E3F1C9F6153}"/>
              </a:ext>
            </a:extLst>
          </p:cNvPr>
          <p:cNvSpPr txBox="1">
            <a:spLocks noChangeArrowheads="1"/>
          </p:cNvSpPr>
          <p:nvPr/>
        </p:nvSpPr>
        <p:spPr bwMode="auto">
          <a:xfrm>
            <a:off x="6561080" y="3423249"/>
            <a:ext cx="5025884" cy="738664"/>
          </a:xfrm>
          <a:prstGeom prst="rect">
            <a:avLst/>
          </a:prstGeom>
          <a:noFill/>
          <a:ln w="12700">
            <a:noFill/>
            <a:miter lim="800000"/>
            <a:headEnd/>
            <a:tailEnd/>
          </a:ln>
          <a:effectLst/>
        </p:spPr>
        <p:txBody>
          <a:bodyPr wrap="square">
            <a:spAutoFit/>
          </a:bodyPr>
          <a:lstStyle/>
          <a:p>
            <a:pPr algn="ctr"/>
            <a:r>
              <a:rPr lang="es-ES" sz="1400" b="1" u="none" dirty="0">
                <a:solidFill>
                  <a:schemeClr val="accent2"/>
                </a:solidFill>
              </a:rPr>
              <a:t>“</a:t>
            </a:r>
            <a:r>
              <a:rPr lang="es-ES" sz="1400" b="1" dirty="0">
                <a:solidFill>
                  <a:schemeClr val="accent2"/>
                </a:solidFill>
              </a:rPr>
              <a:t>Una </a:t>
            </a:r>
            <a:r>
              <a:rPr lang="es-ES" sz="1400" b="1" u="none" dirty="0">
                <a:solidFill>
                  <a:schemeClr val="accent2"/>
                </a:solidFill>
              </a:rPr>
              <a:t>asignatura participa</a:t>
            </a:r>
          </a:p>
          <a:p>
            <a:pPr algn="ctr"/>
            <a:r>
              <a:rPr lang="es-ES" sz="1400" b="1" u="none" dirty="0">
                <a:solidFill>
                  <a:schemeClr val="accent2"/>
                </a:solidFill>
              </a:rPr>
              <a:t>como </a:t>
            </a:r>
            <a:r>
              <a:rPr lang="es-ES" sz="1400" b="1" u="none">
                <a:solidFill>
                  <a:schemeClr val="accent2"/>
                </a:solidFill>
              </a:rPr>
              <a:t>mínimo  </a:t>
            </a:r>
            <a:r>
              <a:rPr lang="es-ES" sz="1400" b="1" dirty="0">
                <a:solidFill>
                  <a:schemeClr val="accent2"/>
                </a:solidFill>
              </a:rPr>
              <a:t>veces</a:t>
            </a:r>
            <a:r>
              <a:rPr lang="es-ES" sz="1400" b="1" u="none" dirty="0">
                <a:solidFill>
                  <a:schemeClr val="accent2"/>
                </a:solidFill>
              </a:rPr>
              <a:t> </a:t>
            </a:r>
          </a:p>
          <a:p>
            <a:pPr algn="ctr"/>
            <a:r>
              <a:rPr lang="es-ES" sz="1400" b="1" dirty="0">
                <a:solidFill>
                  <a:schemeClr val="accent2"/>
                </a:solidFill>
              </a:rPr>
              <a:t>c</a:t>
            </a:r>
            <a:r>
              <a:rPr lang="es-ES" sz="1400" b="1" u="sng" dirty="0">
                <a:solidFill>
                  <a:schemeClr val="accent2"/>
                </a:solidFill>
              </a:rPr>
              <a:t>omo máximo </a:t>
            </a:r>
            <a:r>
              <a:rPr lang="es-ES" sz="1400" b="1" u="none" dirty="0">
                <a:solidFill>
                  <a:schemeClr val="accent2"/>
                </a:solidFill>
              </a:rPr>
              <a:t>1 vez en  </a:t>
            </a:r>
            <a:r>
              <a:rPr lang="es-ES" sz="1400" b="1" i="1" dirty="0">
                <a:solidFill>
                  <a:schemeClr val="accent2"/>
                </a:solidFill>
              </a:rPr>
              <a:t>Imparte</a:t>
            </a:r>
            <a:r>
              <a:rPr lang="es-ES" sz="1400" b="1" dirty="0">
                <a:solidFill>
                  <a:schemeClr val="accent2"/>
                </a:solidFill>
              </a:rPr>
              <a:t>” </a:t>
            </a:r>
            <a:endParaRPr lang="es-ES" sz="1400" b="1" u="none" dirty="0">
              <a:solidFill>
                <a:schemeClr val="accent2"/>
              </a:solidFill>
            </a:endParaRPr>
          </a:p>
        </p:txBody>
      </p:sp>
      <p:sp>
        <p:nvSpPr>
          <p:cNvPr id="21" name="Esquina doblada 59">
            <a:extLst>
              <a:ext uri="{FF2B5EF4-FFF2-40B4-BE49-F238E27FC236}">
                <a16:creationId xmlns:a16="http://schemas.microsoft.com/office/drawing/2014/main" id="{995DFADC-A027-4A6F-BEE4-41FDD369AFCC}"/>
              </a:ext>
            </a:extLst>
          </p:cNvPr>
          <p:cNvSpPr/>
          <p:nvPr/>
        </p:nvSpPr>
        <p:spPr>
          <a:xfrm>
            <a:off x="3484102" y="5445518"/>
            <a:ext cx="5875656" cy="705231"/>
          </a:xfrm>
          <a:prstGeom prst="foldedCorner">
            <a:avLst/>
          </a:prstGeom>
          <a:solidFill>
            <a:schemeClr val="accent3">
              <a:lumMod val="60000"/>
              <a:lumOff val="40000"/>
            </a:schemeClr>
          </a:solidFill>
          <a:ln>
            <a:solidFill>
              <a:srgbClr val="FFCC00"/>
            </a:solidFill>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marL="0" indent="1588" algn="ctr">
              <a:lnSpc>
                <a:spcPct val="90000"/>
              </a:lnSpc>
              <a:buNone/>
            </a:pPr>
            <a:r>
              <a:rPr lang="es-ES" dirty="0">
                <a:solidFill>
                  <a:schemeClr val="tx1"/>
                </a:solidFill>
                <a:latin typeface="Cambria" pitchFamily="18" charset="0"/>
              </a:rPr>
              <a:t>¡Observa la relación “cruzada” entre </a:t>
            </a:r>
            <a:r>
              <a:rPr lang="es-ES" dirty="0" err="1">
                <a:solidFill>
                  <a:schemeClr val="tx1"/>
                </a:solidFill>
                <a:latin typeface="Cambria" pitchFamily="18" charset="0"/>
              </a:rPr>
              <a:t>cardinalidad</a:t>
            </a:r>
            <a:r>
              <a:rPr lang="es-ES" dirty="0">
                <a:solidFill>
                  <a:schemeClr val="tx1"/>
                </a:solidFill>
                <a:latin typeface="Cambria" pitchFamily="18" charset="0"/>
              </a:rPr>
              <a:t> y participación máxima!</a:t>
            </a:r>
          </a:p>
        </p:txBody>
      </p:sp>
      <p:sp>
        <p:nvSpPr>
          <p:cNvPr id="41" name="Elipse 40">
            <a:extLst>
              <a:ext uri="{FF2B5EF4-FFF2-40B4-BE49-F238E27FC236}">
                <a16:creationId xmlns:a16="http://schemas.microsoft.com/office/drawing/2014/main" id="{4D52DF53-6114-4FD3-9B18-E8F7E5767126}"/>
              </a:ext>
            </a:extLst>
          </p:cNvPr>
          <p:cNvSpPr/>
          <p:nvPr/>
        </p:nvSpPr>
        <p:spPr>
          <a:xfrm>
            <a:off x="7917280" y="4159367"/>
            <a:ext cx="395672" cy="403010"/>
          </a:xfrm>
          <a:prstGeom prst="ellipse">
            <a:avLst/>
          </a:prstGeom>
          <a:noFill/>
          <a:ln w="28575">
            <a:solidFill>
              <a:schemeClr val="accent6">
                <a:lumMod val="75000"/>
              </a:schemeClr>
            </a:solidFill>
          </a:ln>
        </p:spPr>
        <p:txBody>
          <a:bodyPr rtlCol="0" anchor="ctr">
            <a:spAutoFit/>
          </a:bodyPr>
          <a:lstStyle/>
          <a:p>
            <a:pPr marL="0" indent="1588" algn="ctr">
              <a:lnSpc>
                <a:spcPct val="90000"/>
              </a:lnSpc>
              <a:buNone/>
            </a:pPr>
            <a:endParaRPr lang="es-ES" dirty="0">
              <a:latin typeface="Cambria" pitchFamily="18" charset="0"/>
            </a:endParaRPr>
          </a:p>
        </p:txBody>
      </p:sp>
      <p:cxnSp>
        <p:nvCxnSpPr>
          <p:cNvPr id="42" name="Conector recto 41">
            <a:extLst>
              <a:ext uri="{FF2B5EF4-FFF2-40B4-BE49-F238E27FC236}">
                <a16:creationId xmlns:a16="http://schemas.microsoft.com/office/drawing/2014/main" id="{7AF196BC-A706-44A0-9B08-9EB69C19D6F3}"/>
              </a:ext>
            </a:extLst>
          </p:cNvPr>
          <p:cNvCxnSpPr>
            <a:cxnSpLocks/>
            <a:stCxn id="44" idx="6"/>
            <a:endCxn id="41" idx="4"/>
          </p:cNvCxnSpPr>
          <p:nvPr/>
        </p:nvCxnSpPr>
        <p:spPr>
          <a:xfrm flipV="1">
            <a:off x="5241688" y="4562377"/>
            <a:ext cx="2873428" cy="317928"/>
          </a:xfrm>
          <a:prstGeom prst="line">
            <a:avLst/>
          </a:prstGeom>
          <a:ln w="28575">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Elipse 42">
            <a:extLst>
              <a:ext uri="{FF2B5EF4-FFF2-40B4-BE49-F238E27FC236}">
                <a16:creationId xmlns:a16="http://schemas.microsoft.com/office/drawing/2014/main" id="{6249A44A-D5E8-4CB8-963F-EFFAF1C4C868}"/>
              </a:ext>
            </a:extLst>
          </p:cNvPr>
          <p:cNvSpPr/>
          <p:nvPr/>
        </p:nvSpPr>
        <p:spPr>
          <a:xfrm>
            <a:off x="7869041" y="4660349"/>
            <a:ext cx="395672" cy="403010"/>
          </a:xfrm>
          <a:prstGeom prst="ellipse">
            <a:avLst/>
          </a:prstGeom>
          <a:noFill/>
          <a:ln w="28575">
            <a:solidFill>
              <a:schemeClr val="accent6">
                <a:lumMod val="75000"/>
              </a:schemeClr>
            </a:solidFill>
          </a:ln>
        </p:spPr>
        <p:txBody>
          <a:bodyPr rtlCol="0" anchor="ctr">
            <a:spAutoFit/>
          </a:bodyPr>
          <a:lstStyle/>
          <a:p>
            <a:pPr marL="0" indent="1588" algn="ctr">
              <a:lnSpc>
                <a:spcPct val="90000"/>
              </a:lnSpc>
              <a:buNone/>
            </a:pPr>
            <a:endParaRPr lang="es-ES" dirty="0">
              <a:latin typeface="Cambria" pitchFamily="18" charset="0"/>
            </a:endParaRPr>
          </a:p>
        </p:txBody>
      </p:sp>
      <p:sp>
        <p:nvSpPr>
          <p:cNvPr id="44" name="Elipse 43">
            <a:extLst>
              <a:ext uri="{FF2B5EF4-FFF2-40B4-BE49-F238E27FC236}">
                <a16:creationId xmlns:a16="http://schemas.microsoft.com/office/drawing/2014/main" id="{9DAAD40E-9A29-46BA-80CE-72E2457D5672}"/>
              </a:ext>
            </a:extLst>
          </p:cNvPr>
          <p:cNvSpPr/>
          <p:nvPr/>
        </p:nvSpPr>
        <p:spPr>
          <a:xfrm>
            <a:off x="4846016" y="4678800"/>
            <a:ext cx="395672" cy="403010"/>
          </a:xfrm>
          <a:prstGeom prst="ellipse">
            <a:avLst/>
          </a:prstGeom>
          <a:noFill/>
          <a:ln w="28575">
            <a:solidFill>
              <a:schemeClr val="accent6">
                <a:lumMod val="75000"/>
              </a:schemeClr>
            </a:solidFill>
          </a:ln>
        </p:spPr>
        <p:txBody>
          <a:bodyPr rtlCol="0" anchor="ctr">
            <a:spAutoFit/>
          </a:bodyPr>
          <a:lstStyle/>
          <a:p>
            <a:pPr marL="0" indent="1588" algn="ctr">
              <a:lnSpc>
                <a:spcPct val="90000"/>
              </a:lnSpc>
              <a:buNone/>
            </a:pPr>
            <a:endParaRPr lang="es-ES" dirty="0">
              <a:latin typeface="Cambria" pitchFamily="18" charset="0"/>
            </a:endParaRPr>
          </a:p>
        </p:txBody>
      </p:sp>
      <p:sp>
        <p:nvSpPr>
          <p:cNvPr id="45" name="Elipse 44">
            <a:extLst>
              <a:ext uri="{FF2B5EF4-FFF2-40B4-BE49-F238E27FC236}">
                <a16:creationId xmlns:a16="http://schemas.microsoft.com/office/drawing/2014/main" id="{B085A7B0-C0B2-4B4F-819F-18F3430BF31F}"/>
              </a:ext>
            </a:extLst>
          </p:cNvPr>
          <p:cNvSpPr/>
          <p:nvPr/>
        </p:nvSpPr>
        <p:spPr>
          <a:xfrm>
            <a:off x="4837492" y="4190781"/>
            <a:ext cx="395672" cy="403010"/>
          </a:xfrm>
          <a:prstGeom prst="ellipse">
            <a:avLst/>
          </a:prstGeom>
          <a:noFill/>
          <a:ln w="28575">
            <a:solidFill>
              <a:schemeClr val="accent6">
                <a:lumMod val="75000"/>
              </a:schemeClr>
            </a:solidFill>
          </a:ln>
        </p:spPr>
        <p:txBody>
          <a:bodyPr rtlCol="0" anchor="ctr">
            <a:spAutoFit/>
          </a:bodyPr>
          <a:lstStyle/>
          <a:p>
            <a:pPr marL="0" indent="1588" algn="ctr">
              <a:lnSpc>
                <a:spcPct val="90000"/>
              </a:lnSpc>
              <a:buNone/>
            </a:pPr>
            <a:endParaRPr lang="es-ES" dirty="0">
              <a:latin typeface="Cambria" pitchFamily="18" charset="0"/>
            </a:endParaRPr>
          </a:p>
        </p:txBody>
      </p:sp>
      <p:cxnSp>
        <p:nvCxnSpPr>
          <p:cNvPr id="47" name="Conector recto 46">
            <a:extLst>
              <a:ext uri="{FF2B5EF4-FFF2-40B4-BE49-F238E27FC236}">
                <a16:creationId xmlns:a16="http://schemas.microsoft.com/office/drawing/2014/main" id="{83E2CECD-D2C9-44A2-B948-C3F3A3AF98F8}"/>
              </a:ext>
            </a:extLst>
          </p:cNvPr>
          <p:cNvCxnSpPr>
            <a:cxnSpLocks/>
            <a:stCxn id="45" idx="4"/>
            <a:endCxn id="43" idx="2"/>
          </p:cNvCxnSpPr>
          <p:nvPr/>
        </p:nvCxnSpPr>
        <p:spPr>
          <a:xfrm>
            <a:off x="5035328" y="4593791"/>
            <a:ext cx="2833713" cy="268063"/>
          </a:xfrm>
          <a:prstGeom prst="line">
            <a:avLst/>
          </a:prstGeom>
          <a:ln w="28575">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CuadroTexto 24">
            <a:extLst>
              <a:ext uri="{FF2B5EF4-FFF2-40B4-BE49-F238E27FC236}">
                <a16:creationId xmlns:a16="http://schemas.microsoft.com/office/drawing/2014/main" id="{BA93417E-FCBB-4BBF-847B-49D3480B2EB4}"/>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26" name="Marcador de número de diapositiva 7">
            <a:extLst>
              <a:ext uri="{FF2B5EF4-FFF2-40B4-BE49-F238E27FC236}">
                <a16:creationId xmlns:a16="http://schemas.microsoft.com/office/drawing/2014/main" id="{86C569F7-56A2-4184-924E-C68CA5DEA253}"/>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10</a:t>
            </a:fld>
            <a:endParaRPr lang="es-ES" dirty="0"/>
          </a:p>
        </p:txBody>
      </p:sp>
    </p:spTree>
    <p:extLst>
      <p:ext uri="{BB962C8B-B14F-4D97-AF65-F5344CB8AC3E}">
        <p14:creationId xmlns:p14="http://schemas.microsoft.com/office/powerpoint/2010/main" val="15356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dirty="0"/>
              <a:t>Generalizaciones:</a:t>
            </a:r>
          </a:p>
        </p:txBody>
      </p:sp>
      <p:grpSp>
        <p:nvGrpSpPr>
          <p:cNvPr id="3" name="Grupo 2">
            <a:extLst>
              <a:ext uri="{FF2B5EF4-FFF2-40B4-BE49-F238E27FC236}">
                <a16:creationId xmlns:a16="http://schemas.microsoft.com/office/drawing/2014/main" id="{45455D12-6CB7-415D-94FE-7E7BB3929505}"/>
              </a:ext>
            </a:extLst>
          </p:cNvPr>
          <p:cNvGrpSpPr/>
          <p:nvPr/>
        </p:nvGrpSpPr>
        <p:grpSpPr>
          <a:xfrm>
            <a:off x="2234966" y="1524000"/>
            <a:ext cx="7488832" cy="4536504"/>
            <a:chOff x="1187450" y="2276475"/>
            <a:chExt cx="6624638" cy="3889375"/>
          </a:xfrm>
        </p:grpSpPr>
        <p:sp>
          <p:nvSpPr>
            <p:cNvPr id="4" name="Rectangle 14">
              <a:extLst>
                <a:ext uri="{FF2B5EF4-FFF2-40B4-BE49-F238E27FC236}">
                  <a16:creationId xmlns:a16="http://schemas.microsoft.com/office/drawing/2014/main" id="{AD59A6EB-D4AB-499D-9B41-534EC688A107}"/>
                </a:ext>
              </a:extLst>
            </p:cNvPr>
            <p:cNvSpPr>
              <a:spLocks noChangeArrowheads="1"/>
            </p:cNvSpPr>
            <p:nvPr/>
          </p:nvSpPr>
          <p:spPr bwMode="auto">
            <a:xfrm>
              <a:off x="4208463" y="3267075"/>
              <a:ext cx="1366837" cy="576263"/>
            </a:xfrm>
            <a:prstGeom prst="rect">
              <a:avLst/>
            </a:prstGeom>
            <a:noFill/>
            <a:ln w="12700">
              <a:solidFill>
                <a:schemeClr val="tx1"/>
              </a:solidFill>
              <a:miter lim="800000"/>
              <a:headEnd/>
              <a:tailEnd/>
            </a:ln>
            <a:effectLst/>
          </p:spPr>
          <p:txBody>
            <a:bodyPr wrap="none" anchor="ctr"/>
            <a:lstStyle/>
            <a:p>
              <a:pPr algn="ctr"/>
              <a:r>
                <a:rPr lang="es-ES" sz="1800" u="none"/>
                <a:t>Personas</a:t>
              </a:r>
            </a:p>
          </p:txBody>
        </p:sp>
        <p:sp>
          <p:nvSpPr>
            <p:cNvPr id="5" name="Oval 15">
              <a:extLst>
                <a:ext uri="{FF2B5EF4-FFF2-40B4-BE49-F238E27FC236}">
                  <a16:creationId xmlns:a16="http://schemas.microsoft.com/office/drawing/2014/main" id="{6D1F6C54-B056-4CB4-A373-718D8BA30D9D}"/>
                </a:ext>
              </a:extLst>
            </p:cNvPr>
            <p:cNvSpPr>
              <a:spLocks noChangeArrowheads="1"/>
            </p:cNvSpPr>
            <p:nvPr/>
          </p:nvSpPr>
          <p:spPr bwMode="auto">
            <a:xfrm>
              <a:off x="2051050" y="2349500"/>
              <a:ext cx="1152525" cy="576263"/>
            </a:xfrm>
            <a:prstGeom prst="ellipse">
              <a:avLst/>
            </a:prstGeom>
            <a:noFill/>
            <a:ln w="12700">
              <a:solidFill>
                <a:schemeClr val="tx1"/>
              </a:solidFill>
              <a:round/>
              <a:headEnd/>
              <a:tailEnd/>
            </a:ln>
            <a:effectLst/>
          </p:spPr>
          <p:txBody>
            <a:bodyPr wrap="none" anchor="ctr"/>
            <a:lstStyle/>
            <a:p>
              <a:pPr algn="ctr"/>
              <a:r>
                <a:rPr lang="es-ES" sz="1400" dirty="0"/>
                <a:t>DNI</a:t>
              </a:r>
            </a:p>
          </p:txBody>
        </p:sp>
        <p:sp>
          <p:nvSpPr>
            <p:cNvPr id="6" name="Oval 16">
              <a:extLst>
                <a:ext uri="{FF2B5EF4-FFF2-40B4-BE49-F238E27FC236}">
                  <a16:creationId xmlns:a16="http://schemas.microsoft.com/office/drawing/2014/main" id="{C32E97A8-F4E8-455D-998C-B7657E221F59}"/>
                </a:ext>
              </a:extLst>
            </p:cNvPr>
            <p:cNvSpPr>
              <a:spLocks noChangeArrowheads="1"/>
            </p:cNvSpPr>
            <p:nvPr/>
          </p:nvSpPr>
          <p:spPr bwMode="auto">
            <a:xfrm>
              <a:off x="3490912" y="2349500"/>
              <a:ext cx="1689099" cy="576263"/>
            </a:xfrm>
            <a:prstGeom prst="ellipse">
              <a:avLst/>
            </a:prstGeom>
            <a:noFill/>
            <a:ln w="12700">
              <a:solidFill>
                <a:schemeClr val="tx1"/>
              </a:solidFill>
              <a:round/>
              <a:headEnd/>
              <a:tailEnd/>
            </a:ln>
            <a:effectLst/>
          </p:spPr>
          <p:txBody>
            <a:bodyPr wrap="none" anchor="ctr"/>
            <a:lstStyle/>
            <a:p>
              <a:pPr algn="ctr"/>
              <a:r>
                <a:rPr lang="es-ES" sz="1400" u="none" dirty="0"/>
                <a:t>nombreCompleto</a:t>
              </a:r>
            </a:p>
          </p:txBody>
        </p:sp>
        <p:sp>
          <p:nvSpPr>
            <p:cNvPr id="7" name="Oval 17">
              <a:extLst>
                <a:ext uri="{FF2B5EF4-FFF2-40B4-BE49-F238E27FC236}">
                  <a16:creationId xmlns:a16="http://schemas.microsoft.com/office/drawing/2014/main" id="{75BD7673-2F96-4E07-901C-C3485C77B315}"/>
                </a:ext>
              </a:extLst>
            </p:cNvPr>
            <p:cNvSpPr>
              <a:spLocks noChangeArrowheads="1"/>
            </p:cNvSpPr>
            <p:nvPr/>
          </p:nvSpPr>
          <p:spPr bwMode="auto">
            <a:xfrm>
              <a:off x="5219700" y="2276475"/>
              <a:ext cx="1152525" cy="576263"/>
            </a:xfrm>
            <a:prstGeom prst="ellipse">
              <a:avLst/>
            </a:prstGeom>
            <a:noFill/>
            <a:ln w="12700">
              <a:solidFill>
                <a:schemeClr val="tx1"/>
              </a:solidFill>
              <a:round/>
              <a:headEnd/>
              <a:tailEnd/>
            </a:ln>
            <a:effectLst/>
          </p:spPr>
          <p:txBody>
            <a:bodyPr wrap="none" anchor="ctr"/>
            <a:lstStyle/>
            <a:p>
              <a:pPr algn="ctr"/>
              <a:r>
                <a:rPr lang="es-ES" sz="1400" u="none" dirty="0"/>
                <a:t>domicilio</a:t>
              </a:r>
            </a:p>
          </p:txBody>
        </p:sp>
        <p:cxnSp>
          <p:nvCxnSpPr>
            <p:cNvPr id="8" name="AutoShape 19">
              <a:extLst>
                <a:ext uri="{FF2B5EF4-FFF2-40B4-BE49-F238E27FC236}">
                  <a16:creationId xmlns:a16="http://schemas.microsoft.com/office/drawing/2014/main" id="{2C010B32-F6C8-4B54-92C8-8AC8EA5F3F0C}"/>
                </a:ext>
              </a:extLst>
            </p:cNvPr>
            <p:cNvCxnSpPr>
              <a:cxnSpLocks noChangeShapeType="1"/>
              <a:stCxn id="4" idx="0"/>
              <a:endCxn id="5" idx="4"/>
            </p:cNvCxnSpPr>
            <p:nvPr/>
          </p:nvCxnSpPr>
          <p:spPr bwMode="auto">
            <a:xfrm flipH="1" flipV="1">
              <a:off x="2627313" y="2925763"/>
              <a:ext cx="2265362" cy="341312"/>
            </a:xfrm>
            <a:prstGeom prst="straightConnector1">
              <a:avLst/>
            </a:prstGeom>
            <a:noFill/>
            <a:ln w="12700">
              <a:solidFill>
                <a:schemeClr val="tx1"/>
              </a:solidFill>
              <a:round/>
              <a:headEnd/>
              <a:tailEnd/>
            </a:ln>
            <a:effectLst/>
          </p:spPr>
        </p:cxnSp>
        <p:cxnSp>
          <p:nvCxnSpPr>
            <p:cNvPr id="9" name="AutoShape 20">
              <a:extLst>
                <a:ext uri="{FF2B5EF4-FFF2-40B4-BE49-F238E27FC236}">
                  <a16:creationId xmlns:a16="http://schemas.microsoft.com/office/drawing/2014/main" id="{8880A92B-B891-470B-AD36-AB6A7264BD4C}"/>
                </a:ext>
              </a:extLst>
            </p:cNvPr>
            <p:cNvCxnSpPr>
              <a:cxnSpLocks noChangeShapeType="1"/>
              <a:stCxn id="4" idx="0"/>
              <a:endCxn id="6" idx="4"/>
            </p:cNvCxnSpPr>
            <p:nvPr/>
          </p:nvCxnSpPr>
          <p:spPr bwMode="auto">
            <a:xfrm flipH="1" flipV="1">
              <a:off x="4335462" y="2925763"/>
              <a:ext cx="556420" cy="341312"/>
            </a:xfrm>
            <a:prstGeom prst="straightConnector1">
              <a:avLst/>
            </a:prstGeom>
            <a:noFill/>
            <a:ln w="12700">
              <a:solidFill>
                <a:schemeClr val="tx1"/>
              </a:solidFill>
              <a:round/>
              <a:headEnd/>
              <a:tailEnd/>
            </a:ln>
            <a:effectLst/>
          </p:spPr>
        </p:cxnSp>
        <p:cxnSp>
          <p:nvCxnSpPr>
            <p:cNvPr id="10" name="AutoShape 21">
              <a:extLst>
                <a:ext uri="{FF2B5EF4-FFF2-40B4-BE49-F238E27FC236}">
                  <a16:creationId xmlns:a16="http://schemas.microsoft.com/office/drawing/2014/main" id="{29920173-5935-4DB2-A936-379FE97D496C}"/>
                </a:ext>
              </a:extLst>
            </p:cNvPr>
            <p:cNvCxnSpPr>
              <a:cxnSpLocks noChangeShapeType="1"/>
              <a:stCxn id="4" idx="0"/>
              <a:endCxn id="7" idx="4"/>
            </p:cNvCxnSpPr>
            <p:nvPr/>
          </p:nvCxnSpPr>
          <p:spPr bwMode="auto">
            <a:xfrm flipV="1">
              <a:off x="4892675" y="2852738"/>
              <a:ext cx="903288" cy="414337"/>
            </a:xfrm>
            <a:prstGeom prst="straightConnector1">
              <a:avLst/>
            </a:prstGeom>
            <a:noFill/>
            <a:ln w="12700">
              <a:solidFill>
                <a:schemeClr val="tx1"/>
              </a:solidFill>
              <a:round/>
              <a:headEnd/>
              <a:tailEnd/>
            </a:ln>
            <a:effectLst/>
          </p:spPr>
        </p:cxnSp>
        <p:sp>
          <p:nvSpPr>
            <p:cNvPr id="11" name="Rectangle 23">
              <a:extLst>
                <a:ext uri="{FF2B5EF4-FFF2-40B4-BE49-F238E27FC236}">
                  <a16:creationId xmlns:a16="http://schemas.microsoft.com/office/drawing/2014/main" id="{FE969C6E-734C-4C37-9019-18A8F8A1D3AA}"/>
                </a:ext>
              </a:extLst>
            </p:cNvPr>
            <p:cNvSpPr>
              <a:spLocks noChangeArrowheads="1"/>
            </p:cNvSpPr>
            <p:nvPr/>
          </p:nvSpPr>
          <p:spPr bwMode="auto">
            <a:xfrm>
              <a:off x="2843213" y="5589588"/>
              <a:ext cx="1366837" cy="576262"/>
            </a:xfrm>
            <a:prstGeom prst="rect">
              <a:avLst/>
            </a:prstGeom>
            <a:noFill/>
            <a:ln w="12700">
              <a:solidFill>
                <a:schemeClr val="tx1"/>
              </a:solidFill>
              <a:miter lim="800000"/>
              <a:headEnd/>
              <a:tailEnd/>
            </a:ln>
            <a:effectLst/>
          </p:spPr>
          <p:txBody>
            <a:bodyPr wrap="none" anchor="ctr"/>
            <a:lstStyle/>
            <a:p>
              <a:pPr algn="ctr"/>
              <a:r>
                <a:rPr lang="es-ES" sz="1800" u="none"/>
                <a:t>Alumnos</a:t>
              </a:r>
            </a:p>
          </p:txBody>
        </p:sp>
        <p:sp>
          <p:nvSpPr>
            <p:cNvPr id="12" name="Rectangle 24">
              <a:extLst>
                <a:ext uri="{FF2B5EF4-FFF2-40B4-BE49-F238E27FC236}">
                  <a16:creationId xmlns:a16="http://schemas.microsoft.com/office/drawing/2014/main" id="{970D88D4-6642-4920-AA43-A66EEA2D1F13}"/>
                </a:ext>
              </a:extLst>
            </p:cNvPr>
            <p:cNvSpPr>
              <a:spLocks noChangeArrowheads="1"/>
            </p:cNvSpPr>
            <p:nvPr/>
          </p:nvSpPr>
          <p:spPr bwMode="auto">
            <a:xfrm>
              <a:off x="5795963" y="5589588"/>
              <a:ext cx="1366837" cy="576262"/>
            </a:xfrm>
            <a:prstGeom prst="rect">
              <a:avLst/>
            </a:prstGeom>
            <a:noFill/>
            <a:ln w="12700">
              <a:solidFill>
                <a:schemeClr val="tx1"/>
              </a:solidFill>
              <a:miter lim="800000"/>
              <a:headEnd/>
              <a:tailEnd/>
            </a:ln>
            <a:effectLst/>
          </p:spPr>
          <p:txBody>
            <a:bodyPr wrap="none" anchor="ctr"/>
            <a:lstStyle/>
            <a:p>
              <a:pPr algn="ctr"/>
              <a:r>
                <a:rPr lang="es-ES" sz="1800" u="none"/>
                <a:t>Profesores</a:t>
              </a:r>
            </a:p>
          </p:txBody>
        </p:sp>
        <p:sp>
          <p:nvSpPr>
            <p:cNvPr id="13" name="Oval 25">
              <a:extLst>
                <a:ext uri="{FF2B5EF4-FFF2-40B4-BE49-F238E27FC236}">
                  <a16:creationId xmlns:a16="http://schemas.microsoft.com/office/drawing/2014/main" id="{F100A7E8-73DE-43FD-970A-EBBA7C96302C}"/>
                </a:ext>
              </a:extLst>
            </p:cNvPr>
            <p:cNvSpPr>
              <a:spLocks noChangeArrowheads="1"/>
            </p:cNvSpPr>
            <p:nvPr/>
          </p:nvSpPr>
          <p:spPr bwMode="auto">
            <a:xfrm>
              <a:off x="1187450" y="4941888"/>
              <a:ext cx="1655763" cy="576262"/>
            </a:xfrm>
            <a:prstGeom prst="ellipse">
              <a:avLst/>
            </a:prstGeom>
            <a:noFill/>
            <a:ln w="12700">
              <a:solidFill>
                <a:schemeClr val="tx1"/>
              </a:solidFill>
              <a:round/>
              <a:headEnd/>
              <a:tailEnd/>
            </a:ln>
            <a:effectLst/>
          </p:spPr>
          <p:txBody>
            <a:bodyPr wrap="none" anchor="ctr"/>
            <a:lstStyle/>
            <a:p>
              <a:pPr algn="ctr"/>
              <a:r>
                <a:rPr lang="es-ES" sz="1400" u="none" dirty="0"/>
                <a:t>numExpediente</a:t>
              </a:r>
            </a:p>
          </p:txBody>
        </p:sp>
        <p:sp>
          <p:nvSpPr>
            <p:cNvPr id="14" name="Oval 26">
              <a:extLst>
                <a:ext uri="{FF2B5EF4-FFF2-40B4-BE49-F238E27FC236}">
                  <a16:creationId xmlns:a16="http://schemas.microsoft.com/office/drawing/2014/main" id="{583307A3-525D-4C62-860D-1F6B02A7B91B}"/>
                </a:ext>
              </a:extLst>
            </p:cNvPr>
            <p:cNvSpPr>
              <a:spLocks noChangeArrowheads="1"/>
            </p:cNvSpPr>
            <p:nvPr/>
          </p:nvSpPr>
          <p:spPr bwMode="auto">
            <a:xfrm>
              <a:off x="6659563" y="2349500"/>
              <a:ext cx="1152525" cy="576263"/>
            </a:xfrm>
            <a:prstGeom prst="ellipse">
              <a:avLst/>
            </a:prstGeom>
            <a:noFill/>
            <a:ln w="12700">
              <a:solidFill>
                <a:schemeClr val="tx1"/>
              </a:solidFill>
              <a:round/>
              <a:headEnd/>
              <a:tailEnd/>
            </a:ln>
            <a:effectLst/>
          </p:spPr>
          <p:txBody>
            <a:bodyPr wrap="none" anchor="ctr"/>
            <a:lstStyle/>
            <a:p>
              <a:pPr algn="ctr"/>
              <a:r>
                <a:rPr lang="es-ES" sz="1400" u="none" dirty="0"/>
                <a:t>teléfono</a:t>
              </a:r>
            </a:p>
          </p:txBody>
        </p:sp>
        <p:cxnSp>
          <p:nvCxnSpPr>
            <p:cNvPr id="15" name="AutoShape 27">
              <a:extLst>
                <a:ext uri="{FF2B5EF4-FFF2-40B4-BE49-F238E27FC236}">
                  <a16:creationId xmlns:a16="http://schemas.microsoft.com/office/drawing/2014/main" id="{C8F367A6-31D9-4281-8838-129D27C1A856}"/>
                </a:ext>
              </a:extLst>
            </p:cNvPr>
            <p:cNvCxnSpPr>
              <a:cxnSpLocks noChangeShapeType="1"/>
              <a:stCxn id="13" idx="4"/>
              <a:endCxn id="11" idx="1"/>
            </p:cNvCxnSpPr>
            <p:nvPr/>
          </p:nvCxnSpPr>
          <p:spPr bwMode="auto">
            <a:xfrm>
              <a:off x="2015332" y="5518151"/>
              <a:ext cx="827882" cy="359569"/>
            </a:xfrm>
            <a:prstGeom prst="straightConnector1">
              <a:avLst/>
            </a:prstGeom>
            <a:noFill/>
            <a:ln w="12700">
              <a:solidFill>
                <a:schemeClr val="tx1"/>
              </a:solidFill>
              <a:round/>
              <a:headEnd/>
              <a:tailEnd/>
            </a:ln>
            <a:effectLst/>
          </p:spPr>
        </p:cxnSp>
        <p:sp>
          <p:nvSpPr>
            <p:cNvPr id="16" name="AutoShape 29">
              <a:extLst>
                <a:ext uri="{FF2B5EF4-FFF2-40B4-BE49-F238E27FC236}">
                  <a16:creationId xmlns:a16="http://schemas.microsoft.com/office/drawing/2014/main" id="{76A722ED-E959-4D29-9A77-4DCD8F33E170}"/>
                </a:ext>
              </a:extLst>
            </p:cNvPr>
            <p:cNvSpPr>
              <a:spLocks noChangeArrowheads="1"/>
            </p:cNvSpPr>
            <p:nvPr/>
          </p:nvSpPr>
          <p:spPr bwMode="auto">
            <a:xfrm rot="10800000">
              <a:off x="4316412" y="4184651"/>
              <a:ext cx="1150938" cy="865187"/>
            </a:xfrm>
            <a:prstGeom prst="triangle">
              <a:avLst>
                <a:gd name="adj" fmla="val 50000"/>
              </a:avLst>
            </a:prstGeom>
            <a:noFill/>
            <a:ln w="28575">
              <a:solidFill>
                <a:schemeClr val="accent6">
                  <a:lumMod val="50000"/>
                </a:schemeClr>
              </a:solidFill>
              <a:miter lim="800000"/>
              <a:headEnd/>
              <a:tailEnd/>
            </a:ln>
            <a:effectLst/>
          </p:spPr>
          <p:txBody>
            <a:bodyPr rot="10800000" wrap="none" anchor="ctr"/>
            <a:lstStyle/>
            <a:p>
              <a:pPr algn="ctr"/>
              <a:r>
                <a:rPr lang="es-ES" dirty="0">
                  <a:solidFill>
                    <a:schemeClr val="accent6">
                      <a:lumMod val="50000"/>
                    </a:schemeClr>
                  </a:solidFill>
                </a:rPr>
                <a:t>Es un</a:t>
              </a:r>
              <a:endParaRPr lang="es-ES" u="none" dirty="0">
                <a:solidFill>
                  <a:schemeClr val="accent6">
                    <a:lumMod val="50000"/>
                  </a:schemeClr>
                </a:solidFill>
              </a:endParaRPr>
            </a:p>
          </p:txBody>
        </p:sp>
        <p:cxnSp>
          <p:nvCxnSpPr>
            <p:cNvPr id="17" name="AutoShape 30">
              <a:extLst>
                <a:ext uri="{FF2B5EF4-FFF2-40B4-BE49-F238E27FC236}">
                  <a16:creationId xmlns:a16="http://schemas.microsoft.com/office/drawing/2014/main" id="{48145EAF-C4FA-4D96-A246-D6A803088362}"/>
                </a:ext>
              </a:extLst>
            </p:cNvPr>
            <p:cNvCxnSpPr>
              <a:cxnSpLocks noChangeShapeType="1"/>
              <a:stCxn id="4" idx="2"/>
              <a:endCxn id="16" idx="3"/>
            </p:cNvCxnSpPr>
            <p:nvPr/>
          </p:nvCxnSpPr>
          <p:spPr bwMode="auto">
            <a:xfrm flipH="1">
              <a:off x="4891881" y="3843338"/>
              <a:ext cx="1" cy="341313"/>
            </a:xfrm>
            <a:prstGeom prst="straightConnector1">
              <a:avLst/>
            </a:prstGeom>
            <a:noFill/>
            <a:ln w="12700">
              <a:solidFill>
                <a:schemeClr val="tx1"/>
              </a:solidFill>
              <a:round/>
              <a:headEnd/>
              <a:tailEnd/>
            </a:ln>
            <a:effectLst/>
          </p:spPr>
        </p:cxnSp>
        <p:cxnSp>
          <p:nvCxnSpPr>
            <p:cNvPr id="18" name="AutoShape 31">
              <a:extLst>
                <a:ext uri="{FF2B5EF4-FFF2-40B4-BE49-F238E27FC236}">
                  <a16:creationId xmlns:a16="http://schemas.microsoft.com/office/drawing/2014/main" id="{B0CCBD94-A4AD-46A0-8AD2-3423F6F3E454}"/>
                </a:ext>
              </a:extLst>
            </p:cNvPr>
            <p:cNvCxnSpPr>
              <a:cxnSpLocks noChangeShapeType="1"/>
              <a:stCxn id="16" idx="0"/>
              <a:endCxn id="11" idx="0"/>
            </p:cNvCxnSpPr>
            <p:nvPr/>
          </p:nvCxnSpPr>
          <p:spPr bwMode="auto">
            <a:xfrm flipH="1">
              <a:off x="3526632" y="5049838"/>
              <a:ext cx="1365249" cy="539749"/>
            </a:xfrm>
            <a:prstGeom prst="straightConnector1">
              <a:avLst/>
            </a:prstGeom>
            <a:noFill/>
            <a:ln w="12700">
              <a:solidFill>
                <a:schemeClr val="tx1"/>
              </a:solidFill>
              <a:round/>
              <a:headEnd/>
              <a:tailEnd/>
            </a:ln>
            <a:effectLst/>
          </p:spPr>
        </p:cxnSp>
        <p:cxnSp>
          <p:nvCxnSpPr>
            <p:cNvPr id="19" name="AutoShape 32">
              <a:extLst>
                <a:ext uri="{FF2B5EF4-FFF2-40B4-BE49-F238E27FC236}">
                  <a16:creationId xmlns:a16="http://schemas.microsoft.com/office/drawing/2014/main" id="{DFD3E039-00ED-4C3F-BF51-404D5895202F}"/>
                </a:ext>
              </a:extLst>
            </p:cNvPr>
            <p:cNvCxnSpPr>
              <a:cxnSpLocks noChangeShapeType="1"/>
              <a:stCxn id="16" idx="0"/>
              <a:endCxn id="12" idx="0"/>
            </p:cNvCxnSpPr>
            <p:nvPr/>
          </p:nvCxnSpPr>
          <p:spPr bwMode="auto">
            <a:xfrm>
              <a:off x="4891881" y="5049838"/>
              <a:ext cx="1587500" cy="539749"/>
            </a:xfrm>
            <a:prstGeom prst="straightConnector1">
              <a:avLst/>
            </a:prstGeom>
            <a:noFill/>
            <a:ln w="12700">
              <a:solidFill>
                <a:schemeClr val="tx1"/>
              </a:solidFill>
              <a:round/>
              <a:headEnd/>
              <a:tailEnd/>
            </a:ln>
            <a:effectLst/>
          </p:spPr>
        </p:cxnSp>
        <p:cxnSp>
          <p:nvCxnSpPr>
            <p:cNvPr id="20" name="AutoShape 33">
              <a:extLst>
                <a:ext uri="{FF2B5EF4-FFF2-40B4-BE49-F238E27FC236}">
                  <a16:creationId xmlns:a16="http://schemas.microsoft.com/office/drawing/2014/main" id="{E5583699-D75F-4268-8D3B-6FF8CEDB5F35}"/>
                </a:ext>
              </a:extLst>
            </p:cNvPr>
            <p:cNvCxnSpPr>
              <a:cxnSpLocks noChangeShapeType="1"/>
              <a:stCxn id="14" idx="4"/>
              <a:endCxn id="4" idx="0"/>
            </p:cNvCxnSpPr>
            <p:nvPr/>
          </p:nvCxnSpPr>
          <p:spPr bwMode="auto">
            <a:xfrm flipH="1">
              <a:off x="4892675" y="2925763"/>
              <a:ext cx="2343150" cy="341312"/>
            </a:xfrm>
            <a:prstGeom prst="straightConnector1">
              <a:avLst/>
            </a:prstGeom>
            <a:noFill/>
            <a:ln w="12700">
              <a:solidFill>
                <a:schemeClr val="tx1"/>
              </a:solidFill>
              <a:round/>
              <a:headEnd/>
              <a:tailEnd/>
            </a:ln>
            <a:effectLst/>
          </p:spPr>
        </p:cxnSp>
      </p:grpSp>
      <p:sp>
        <p:nvSpPr>
          <p:cNvPr id="23" name="CuadroTexto 22">
            <a:extLst>
              <a:ext uri="{FF2B5EF4-FFF2-40B4-BE49-F238E27FC236}">
                <a16:creationId xmlns:a16="http://schemas.microsoft.com/office/drawing/2014/main" id="{6828EF02-518E-463E-B0CF-DED5C05BAA18}"/>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24" name="Marcador de número de diapositiva 7">
            <a:extLst>
              <a:ext uri="{FF2B5EF4-FFF2-40B4-BE49-F238E27FC236}">
                <a16:creationId xmlns:a16="http://schemas.microsoft.com/office/drawing/2014/main" id="{6DF06EE2-E2FC-4C36-9976-1C46E36E2B70}"/>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11</a:t>
            </a:fld>
            <a:endParaRPr lang="es-ES" dirty="0"/>
          </a:p>
        </p:txBody>
      </p:sp>
    </p:spTree>
    <p:extLst>
      <p:ext uri="{BB962C8B-B14F-4D97-AF65-F5344CB8AC3E}">
        <p14:creationId xmlns:p14="http://schemas.microsoft.com/office/powerpoint/2010/main" val="342752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dirty="0"/>
              <a:t>Agregaciones:</a:t>
            </a:r>
          </a:p>
        </p:txBody>
      </p:sp>
      <p:grpSp>
        <p:nvGrpSpPr>
          <p:cNvPr id="43" name="Grupo 42">
            <a:extLst>
              <a:ext uri="{FF2B5EF4-FFF2-40B4-BE49-F238E27FC236}">
                <a16:creationId xmlns:a16="http://schemas.microsoft.com/office/drawing/2014/main" id="{EE2C454B-93C7-405B-AD28-F1B210880B67}"/>
              </a:ext>
            </a:extLst>
          </p:cNvPr>
          <p:cNvGrpSpPr/>
          <p:nvPr/>
        </p:nvGrpSpPr>
        <p:grpSpPr>
          <a:xfrm>
            <a:off x="4258171" y="1123325"/>
            <a:ext cx="5400675" cy="4793287"/>
            <a:chOff x="2428869" y="974091"/>
            <a:chExt cx="5400675" cy="4793287"/>
          </a:xfrm>
        </p:grpSpPr>
        <p:sp>
          <p:nvSpPr>
            <p:cNvPr id="21" name="Rectangle 10">
              <a:extLst>
                <a:ext uri="{FF2B5EF4-FFF2-40B4-BE49-F238E27FC236}">
                  <a16:creationId xmlns:a16="http://schemas.microsoft.com/office/drawing/2014/main" id="{724276F7-8D84-4D71-A3AB-9FF9C6AE2BA8}"/>
                </a:ext>
              </a:extLst>
            </p:cNvPr>
            <p:cNvSpPr>
              <a:spLocks noChangeArrowheads="1"/>
            </p:cNvSpPr>
            <p:nvPr/>
          </p:nvSpPr>
          <p:spPr bwMode="auto">
            <a:xfrm>
              <a:off x="4084632" y="1589078"/>
              <a:ext cx="1366837" cy="576263"/>
            </a:xfrm>
            <a:prstGeom prst="rect">
              <a:avLst/>
            </a:prstGeom>
            <a:noFill/>
            <a:ln w="12700">
              <a:solidFill>
                <a:schemeClr val="tx1"/>
              </a:solidFill>
              <a:miter lim="800000"/>
              <a:headEnd/>
              <a:tailEnd/>
            </a:ln>
            <a:effectLst/>
          </p:spPr>
          <p:txBody>
            <a:bodyPr wrap="none" anchor="ctr"/>
            <a:lstStyle/>
            <a:p>
              <a:pPr algn="ctr"/>
              <a:r>
                <a:rPr lang="es-ES" sz="1800" u="none"/>
                <a:t>Equipos</a:t>
              </a:r>
            </a:p>
          </p:txBody>
        </p:sp>
        <p:sp>
          <p:nvSpPr>
            <p:cNvPr id="22" name="AutoShape 12">
              <a:extLst>
                <a:ext uri="{FF2B5EF4-FFF2-40B4-BE49-F238E27FC236}">
                  <a16:creationId xmlns:a16="http://schemas.microsoft.com/office/drawing/2014/main" id="{CB3AAAAF-88D3-4AD0-938C-D58031BA41DE}"/>
                </a:ext>
              </a:extLst>
            </p:cNvPr>
            <p:cNvSpPr>
              <a:spLocks noChangeArrowheads="1"/>
            </p:cNvSpPr>
            <p:nvPr/>
          </p:nvSpPr>
          <p:spPr bwMode="auto">
            <a:xfrm>
              <a:off x="4229094" y="2525703"/>
              <a:ext cx="1079500" cy="647700"/>
            </a:xfrm>
            <a:prstGeom prst="diamond">
              <a:avLst/>
            </a:prstGeom>
            <a:noFill/>
            <a:ln w="12700">
              <a:solidFill>
                <a:schemeClr val="tx1"/>
              </a:solidFill>
              <a:miter lim="800000"/>
              <a:headEnd/>
              <a:tailEnd/>
            </a:ln>
            <a:effectLst/>
          </p:spPr>
          <p:txBody>
            <a:bodyPr wrap="none" anchor="ctr"/>
            <a:lstStyle/>
            <a:p>
              <a:pPr algn="ctr"/>
              <a:r>
                <a:rPr lang="es-ES" sz="1600" u="none"/>
                <a:t>Juega</a:t>
              </a:r>
            </a:p>
          </p:txBody>
        </p:sp>
        <p:sp>
          <p:nvSpPr>
            <p:cNvPr id="23" name="Oval 13">
              <a:extLst>
                <a:ext uri="{FF2B5EF4-FFF2-40B4-BE49-F238E27FC236}">
                  <a16:creationId xmlns:a16="http://schemas.microsoft.com/office/drawing/2014/main" id="{82B69064-0007-42CB-8590-50D0019A68AC}"/>
                </a:ext>
              </a:extLst>
            </p:cNvPr>
            <p:cNvSpPr>
              <a:spLocks noChangeArrowheads="1"/>
            </p:cNvSpPr>
            <p:nvPr/>
          </p:nvSpPr>
          <p:spPr bwMode="auto">
            <a:xfrm>
              <a:off x="6172194" y="2886066"/>
              <a:ext cx="1152525" cy="576262"/>
            </a:xfrm>
            <a:prstGeom prst="ellipse">
              <a:avLst/>
            </a:prstGeom>
            <a:noFill/>
            <a:ln w="12700">
              <a:solidFill>
                <a:schemeClr val="tx1"/>
              </a:solidFill>
              <a:round/>
              <a:headEnd/>
              <a:tailEnd/>
            </a:ln>
            <a:effectLst/>
          </p:spPr>
          <p:txBody>
            <a:bodyPr wrap="none" anchor="ctr"/>
            <a:lstStyle/>
            <a:p>
              <a:pPr algn="ctr"/>
              <a:r>
                <a:rPr lang="es-ES" sz="1400" u="none"/>
                <a:t>Resultado</a:t>
              </a:r>
            </a:p>
          </p:txBody>
        </p:sp>
        <p:cxnSp>
          <p:nvCxnSpPr>
            <p:cNvPr id="24" name="AutoShape 15">
              <a:extLst>
                <a:ext uri="{FF2B5EF4-FFF2-40B4-BE49-F238E27FC236}">
                  <a16:creationId xmlns:a16="http://schemas.microsoft.com/office/drawing/2014/main" id="{29405DF6-2743-4629-B7CF-E2DBA546D617}"/>
                </a:ext>
              </a:extLst>
            </p:cNvPr>
            <p:cNvCxnSpPr>
              <a:cxnSpLocks noChangeShapeType="1"/>
              <a:stCxn id="22" idx="1"/>
              <a:endCxn id="21" idx="1"/>
            </p:cNvCxnSpPr>
            <p:nvPr/>
          </p:nvCxnSpPr>
          <p:spPr bwMode="auto">
            <a:xfrm rot="10800000">
              <a:off x="4084632" y="1878003"/>
              <a:ext cx="144462" cy="971550"/>
            </a:xfrm>
            <a:prstGeom prst="bentConnector3">
              <a:avLst>
                <a:gd name="adj1" fmla="val 441755"/>
              </a:avLst>
            </a:prstGeom>
            <a:noFill/>
            <a:ln w="12700">
              <a:solidFill>
                <a:schemeClr val="tx1"/>
              </a:solidFill>
              <a:miter lim="800000"/>
              <a:headEnd/>
              <a:tailEnd/>
            </a:ln>
            <a:effectLst/>
          </p:spPr>
        </p:cxnSp>
        <p:cxnSp>
          <p:nvCxnSpPr>
            <p:cNvPr id="25" name="AutoShape 16">
              <a:extLst>
                <a:ext uri="{FF2B5EF4-FFF2-40B4-BE49-F238E27FC236}">
                  <a16:creationId xmlns:a16="http://schemas.microsoft.com/office/drawing/2014/main" id="{18CB05F9-E713-4A1B-AB54-0065D436CBE4}"/>
                </a:ext>
              </a:extLst>
            </p:cNvPr>
            <p:cNvCxnSpPr>
              <a:cxnSpLocks noChangeShapeType="1"/>
              <a:stCxn id="22" idx="3"/>
              <a:endCxn id="21" idx="3"/>
            </p:cNvCxnSpPr>
            <p:nvPr/>
          </p:nvCxnSpPr>
          <p:spPr bwMode="auto">
            <a:xfrm flipV="1">
              <a:off x="5308594" y="1878003"/>
              <a:ext cx="142875" cy="971550"/>
            </a:xfrm>
            <a:prstGeom prst="bentConnector3">
              <a:avLst>
                <a:gd name="adj1" fmla="val 436667"/>
              </a:avLst>
            </a:prstGeom>
            <a:noFill/>
            <a:ln w="12700">
              <a:solidFill>
                <a:schemeClr val="tx1"/>
              </a:solidFill>
              <a:miter lim="800000"/>
              <a:headEnd/>
              <a:tailEnd/>
            </a:ln>
            <a:effectLst/>
          </p:spPr>
        </p:cxnSp>
        <p:cxnSp>
          <p:nvCxnSpPr>
            <p:cNvPr id="26" name="AutoShape 17">
              <a:extLst>
                <a:ext uri="{FF2B5EF4-FFF2-40B4-BE49-F238E27FC236}">
                  <a16:creationId xmlns:a16="http://schemas.microsoft.com/office/drawing/2014/main" id="{27B2E502-0A64-45F4-A8A3-6A3A2D6DFE0B}"/>
                </a:ext>
              </a:extLst>
            </p:cNvPr>
            <p:cNvCxnSpPr>
              <a:cxnSpLocks noChangeShapeType="1"/>
              <a:stCxn id="22" idx="3"/>
              <a:endCxn id="23" idx="2"/>
            </p:cNvCxnSpPr>
            <p:nvPr/>
          </p:nvCxnSpPr>
          <p:spPr bwMode="auto">
            <a:xfrm>
              <a:off x="5308594" y="2849553"/>
              <a:ext cx="863600" cy="325438"/>
            </a:xfrm>
            <a:prstGeom prst="straightConnector1">
              <a:avLst/>
            </a:prstGeom>
            <a:noFill/>
            <a:ln w="12700">
              <a:solidFill>
                <a:schemeClr val="tx1"/>
              </a:solidFill>
              <a:round/>
              <a:headEnd/>
              <a:tailEnd/>
            </a:ln>
            <a:effectLst/>
          </p:spPr>
        </p:cxnSp>
        <p:sp>
          <p:nvSpPr>
            <p:cNvPr id="27" name="Text Box 18">
              <a:extLst>
                <a:ext uri="{FF2B5EF4-FFF2-40B4-BE49-F238E27FC236}">
                  <a16:creationId xmlns:a16="http://schemas.microsoft.com/office/drawing/2014/main" id="{D2F39426-13E1-4E33-BE9F-24B854000C9D}"/>
                </a:ext>
              </a:extLst>
            </p:cNvPr>
            <p:cNvSpPr txBox="1">
              <a:spLocks noChangeArrowheads="1"/>
            </p:cNvSpPr>
            <p:nvPr/>
          </p:nvSpPr>
          <p:spPr bwMode="auto">
            <a:xfrm>
              <a:off x="2697157" y="2184391"/>
              <a:ext cx="628650" cy="274637"/>
            </a:xfrm>
            <a:prstGeom prst="rect">
              <a:avLst/>
            </a:prstGeom>
            <a:noFill/>
            <a:ln w="12700">
              <a:noFill/>
              <a:miter lim="800000"/>
              <a:headEnd/>
              <a:tailEnd/>
            </a:ln>
            <a:effectLst/>
          </p:spPr>
          <p:txBody>
            <a:bodyPr wrap="none">
              <a:spAutoFit/>
            </a:bodyPr>
            <a:lstStyle/>
            <a:p>
              <a:r>
                <a:rPr lang="es-ES" sz="1200" u="none"/>
                <a:t>Local</a:t>
              </a:r>
            </a:p>
          </p:txBody>
        </p:sp>
        <p:sp>
          <p:nvSpPr>
            <p:cNvPr id="28" name="Text Box 19">
              <a:extLst>
                <a:ext uri="{FF2B5EF4-FFF2-40B4-BE49-F238E27FC236}">
                  <a16:creationId xmlns:a16="http://schemas.microsoft.com/office/drawing/2014/main" id="{87E906AE-FFF9-4A23-BF88-EC7CE1ECE48E}"/>
                </a:ext>
              </a:extLst>
            </p:cNvPr>
            <p:cNvSpPr txBox="1">
              <a:spLocks noChangeArrowheads="1"/>
            </p:cNvSpPr>
            <p:nvPr/>
          </p:nvSpPr>
          <p:spPr bwMode="auto">
            <a:xfrm>
              <a:off x="6204197" y="2150261"/>
              <a:ext cx="946150" cy="274637"/>
            </a:xfrm>
            <a:prstGeom prst="rect">
              <a:avLst/>
            </a:prstGeom>
            <a:noFill/>
            <a:ln w="12700">
              <a:noFill/>
              <a:miter lim="800000"/>
              <a:headEnd/>
              <a:tailEnd/>
            </a:ln>
            <a:effectLst/>
          </p:spPr>
          <p:txBody>
            <a:bodyPr wrap="none">
              <a:spAutoFit/>
            </a:bodyPr>
            <a:lstStyle/>
            <a:p>
              <a:r>
                <a:rPr lang="es-ES" sz="1200" u="none"/>
                <a:t>Visitante</a:t>
              </a:r>
            </a:p>
          </p:txBody>
        </p:sp>
        <p:sp>
          <p:nvSpPr>
            <p:cNvPr id="29" name="Text Box 20">
              <a:extLst>
                <a:ext uri="{FF2B5EF4-FFF2-40B4-BE49-F238E27FC236}">
                  <a16:creationId xmlns:a16="http://schemas.microsoft.com/office/drawing/2014/main" id="{8E3DDB69-716A-43CA-BD3E-BBCA02C8B066}"/>
                </a:ext>
              </a:extLst>
            </p:cNvPr>
            <p:cNvSpPr txBox="1">
              <a:spLocks noChangeArrowheads="1"/>
            </p:cNvSpPr>
            <p:nvPr/>
          </p:nvSpPr>
          <p:spPr bwMode="auto">
            <a:xfrm>
              <a:off x="5813419" y="4902191"/>
              <a:ext cx="311150" cy="304800"/>
            </a:xfrm>
            <a:prstGeom prst="rect">
              <a:avLst/>
            </a:prstGeom>
            <a:noFill/>
            <a:ln w="12700">
              <a:noFill/>
              <a:miter lim="800000"/>
              <a:headEnd/>
              <a:tailEnd/>
            </a:ln>
            <a:effectLst/>
          </p:spPr>
          <p:txBody>
            <a:bodyPr wrap="none">
              <a:spAutoFit/>
            </a:bodyPr>
            <a:lstStyle/>
            <a:p>
              <a:r>
                <a:rPr lang="es-ES" sz="1400" u="none"/>
                <a:t>1</a:t>
              </a:r>
            </a:p>
          </p:txBody>
        </p:sp>
        <p:sp>
          <p:nvSpPr>
            <p:cNvPr id="30" name="Text Box 21">
              <a:extLst>
                <a:ext uri="{FF2B5EF4-FFF2-40B4-BE49-F238E27FC236}">
                  <a16:creationId xmlns:a16="http://schemas.microsoft.com/office/drawing/2014/main" id="{7DDA4904-D932-4282-8C6A-5F392D297D00}"/>
                </a:ext>
              </a:extLst>
            </p:cNvPr>
            <p:cNvSpPr txBox="1">
              <a:spLocks noChangeArrowheads="1"/>
            </p:cNvSpPr>
            <p:nvPr/>
          </p:nvSpPr>
          <p:spPr bwMode="auto">
            <a:xfrm>
              <a:off x="5888527" y="2136766"/>
              <a:ext cx="334963" cy="304800"/>
            </a:xfrm>
            <a:prstGeom prst="rect">
              <a:avLst/>
            </a:prstGeom>
            <a:noFill/>
            <a:ln w="12700">
              <a:noFill/>
              <a:miter lim="800000"/>
              <a:headEnd/>
              <a:tailEnd/>
            </a:ln>
            <a:effectLst/>
          </p:spPr>
          <p:txBody>
            <a:bodyPr wrap="none">
              <a:spAutoFit/>
            </a:bodyPr>
            <a:lstStyle/>
            <a:p>
              <a:r>
                <a:rPr lang="es-ES" sz="1400" u="none" dirty="0"/>
                <a:t>N</a:t>
              </a:r>
            </a:p>
          </p:txBody>
        </p:sp>
        <p:sp>
          <p:nvSpPr>
            <p:cNvPr id="31" name="Text Box 22">
              <a:extLst>
                <a:ext uri="{FF2B5EF4-FFF2-40B4-BE49-F238E27FC236}">
                  <a16:creationId xmlns:a16="http://schemas.microsoft.com/office/drawing/2014/main" id="{B7FE0167-8A5F-4B46-8C05-982651E88DDD}"/>
                </a:ext>
              </a:extLst>
            </p:cNvPr>
            <p:cNvSpPr txBox="1">
              <a:spLocks noChangeArrowheads="1"/>
            </p:cNvSpPr>
            <p:nvPr/>
          </p:nvSpPr>
          <p:spPr bwMode="auto">
            <a:xfrm>
              <a:off x="3253424" y="2174339"/>
              <a:ext cx="334963" cy="304800"/>
            </a:xfrm>
            <a:prstGeom prst="rect">
              <a:avLst/>
            </a:prstGeom>
            <a:noFill/>
            <a:ln w="12700">
              <a:noFill/>
              <a:miter lim="800000"/>
              <a:headEnd/>
              <a:tailEnd/>
            </a:ln>
            <a:effectLst/>
          </p:spPr>
          <p:txBody>
            <a:bodyPr wrap="none">
              <a:spAutoFit/>
            </a:bodyPr>
            <a:lstStyle/>
            <a:p>
              <a:r>
                <a:rPr lang="es-ES" sz="1400" u="none" dirty="0"/>
                <a:t>N</a:t>
              </a:r>
            </a:p>
          </p:txBody>
        </p:sp>
        <p:sp>
          <p:nvSpPr>
            <p:cNvPr id="32" name="AutoShape 25">
              <a:extLst>
                <a:ext uri="{FF2B5EF4-FFF2-40B4-BE49-F238E27FC236}">
                  <a16:creationId xmlns:a16="http://schemas.microsoft.com/office/drawing/2014/main" id="{B316C80D-9E86-4FE3-B56E-3BA6AFC829E3}"/>
                </a:ext>
              </a:extLst>
            </p:cNvPr>
            <p:cNvSpPr>
              <a:spLocks noChangeArrowheads="1"/>
            </p:cNvSpPr>
            <p:nvPr/>
          </p:nvSpPr>
          <p:spPr bwMode="auto">
            <a:xfrm>
              <a:off x="3005132" y="4254491"/>
              <a:ext cx="1366837" cy="647700"/>
            </a:xfrm>
            <a:prstGeom prst="diamond">
              <a:avLst/>
            </a:prstGeom>
            <a:noFill/>
            <a:ln w="12700">
              <a:solidFill>
                <a:schemeClr val="tx1"/>
              </a:solidFill>
              <a:miter lim="800000"/>
              <a:headEnd/>
              <a:tailEnd/>
            </a:ln>
            <a:effectLst/>
          </p:spPr>
          <p:txBody>
            <a:bodyPr wrap="none" anchor="ctr"/>
            <a:lstStyle/>
            <a:p>
              <a:pPr algn="ctr"/>
              <a:r>
                <a:rPr lang="es-ES" sz="1600" u="none"/>
                <a:t>Anuncia</a:t>
              </a:r>
            </a:p>
          </p:txBody>
        </p:sp>
        <p:sp>
          <p:nvSpPr>
            <p:cNvPr id="33" name="AutoShape 27">
              <a:extLst>
                <a:ext uri="{FF2B5EF4-FFF2-40B4-BE49-F238E27FC236}">
                  <a16:creationId xmlns:a16="http://schemas.microsoft.com/office/drawing/2014/main" id="{E52FBFA3-BC78-473F-A163-864079DF1B03}"/>
                </a:ext>
              </a:extLst>
            </p:cNvPr>
            <p:cNvSpPr>
              <a:spLocks noChangeArrowheads="1"/>
            </p:cNvSpPr>
            <p:nvPr/>
          </p:nvSpPr>
          <p:spPr bwMode="auto">
            <a:xfrm>
              <a:off x="5597519" y="4254491"/>
              <a:ext cx="1223963" cy="647700"/>
            </a:xfrm>
            <a:prstGeom prst="diamond">
              <a:avLst/>
            </a:prstGeom>
            <a:noFill/>
            <a:ln w="12700">
              <a:solidFill>
                <a:schemeClr val="tx1"/>
              </a:solidFill>
              <a:miter lim="800000"/>
              <a:headEnd/>
              <a:tailEnd/>
            </a:ln>
            <a:effectLst/>
          </p:spPr>
          <p:txBody>
            <a:bodyPr wrap="none" anchor="ctr"/>
            <a:lstStyle/>
            <a:p>
              <a:pPr algn="ctr"/>
              <a:r>
                <a:rPr lang="es-ES" sz="1600" u="none"/>
                <a:t>Arbitra</a:t>
              </a:r>
            </a:p>
          </p:txBody>
        </p:sp>
        <p:sp>
          <p:nvSpPr>
            <p:cNvPr id="34" name="Rectangle 28">
              <a:extLst>
                <a:ext uri="{FF2B5EF4-FFF2-40B4-BE49-F238E27FC236}">
                  <a16:creationId xmlns:a16="http://schemas.microsoft.com/office/drawing/2014/main" id="{C119D22F-BE2C-417A-8064-6B29DF325EB7}"/>
                </a:ext>
              </a:extLst>
            </p:cNvPr>
            <p:cNvSpPr>
              <a:spLocks noChangeArrowheads="1"/>
            </p:cNvSpPr>
            <p:nvPr/>
          </p:nvSpPr>
          <p:spPr bwMode="auto">
            <a:xfrm>
              <a:off x="5526082" y="5191116"/>
              <a:ext cx="1366837" cy="576262"/>
            </a:xfrm>
            <a:prstGeom prst="rect">
              <a:avLst/>
            </a:prstGeom>
            <a:noFill/>
            <a:ln w="12700">
              <a:solidFill>
                <a:schemeClr val="tx1"/>
              </a:solidFill>
              <a:miter lim="800000"/>
              <a:headEnd/>
              <a:tailEnd/>
            </a:ln>
            <a:effectLst/>
          </p:spPr>
          <p:txBody>
            <a:bodyPr wrap="none" anchor="ctr"/>
            <a:lstStyle/>
            <a:p>
              <a:pPr algn="ctr"/>
              <a:r>
                <a:rPr lang="es-ES" sz="1800" u="none"/>
                <a:t>Árbitros</a:t>
              </a:r>
            </a:p>
          </p:txBody>
        </p:sp>
        <p:sp>
          <p:nvSpPr>
            <p:cNvPr id="35" name="Rectangle 29">
              <a:extLst>
                <a:ext uri="{FF2B5EF4-FFF2-40B4-BE49-F238E27FC236}">
                  <a16:creationId xmlns:a16="http://schemas.microsoft.com/office/drawing/2014/main" id="{76497F23-8163-4C0E-9FB9-7E5E813BE578}"/>
                </a:ext>
              </a:extLst>
            </p:cNvPr>
            <p:cNvSpPr>
              <a:spLocks noChangeArrowheads="1"/>
            </p:cNvSpPr>
            <p:nvPr/>
          </p:nvSpPr>
          <p:spPr bwMode="auto">
            <a:xfrm>
              <a:off x="3005132" y="5191116"/>
              <a:ext cx="1366837" cy="576262"/>
            </a:xfrm>
            <a:prstGeom prst="rect">
              <a:avLst/>
            </a:prstGeom>
            <a:noFill/>
            <a:ln w="12700">
              <a:solidFill>
                <a:schemeClr val="tx1"/>
              </a:solidFill>
              <a:miter lim="800000"/>
              <a:headEnd/>
              <a:tailEnd/>
            </a:ln>
            <a:effectLst/>
          </p:spPr>
          <p:txBody>
            <a:bodyPr wrap="none" anchor="ctr"/>
            <a:lstStyle/>
            <a:p>
              <a:pPr algn="ctr"/>
              <a:r>
                <a:rPr lang="es-ES" sz="1800" u="none"/>
                <a:t>Empresas</a:t>
              </a:r>
            </a:p>
          </p:txBody>
        </p:sp>
        <p:sp>
          <p:nvSpPr>
            <p:cNvPr id="36" name="Rectangle 30">
              <a:extLst>
                <a:ext uri="{FF2B5EF4-FFF2-40B4-BE49-F238E27FC236}">
                  <a16:creationId xmlns:a16="http://schemas.microsoft.com/office/drawing/2014/main" id="{334ED949-474D-4B7F-BAFE-0319C9CF0689}"/>
                </a:ext>
              </a:extLst>
            </p:cNvPr>
            <p:cNvSpPr>
              <a:spLocks noChangeArrowheads="1"/>
            </p:cNvSpPr>
            <p:nvPr/>
          </p:nvSpPr>
          <p:spPr bwMode="auto">
            <a:xfrm>
              <a:off x="2428869" y="1374766"/>
              <a:ext cx="5400675" cy="2592387"/>
            </a:xfrm>
            <a:prstGeom prst="rect">
              <a:avLst/>
            </a:prstGeom>
            <a:noFill/>
            <a:ln w="28575">
              <a:solidFill>
                <a:schemeClr val="accent6">
                  <a:lumMod val="50000"/>
                </a:schemeClr>
              </a:solidFill>
              <a:miter lim="800000"/>
              <a:headEnd/>
              <a:tailEnd/>
            </a:ln>
            <a:effectLst/>
          </p:spPr>
          <p:txBody>
            <a:bodyPr wrap="none" anchor="ctr"/>
            <a:lstStyle/>
            <a:p>
              <a:endParaRPr lang="es-ES"/>
            </a:p>
          </p:txBody>
        </p:sp>
        <p:cxnSp>
          <p:nvCxnSpPr>
            <p:cNvPr id="37" name="AutoShape 31">
              <a:extLst>
                <a:ext uri="{FF2B5EF4-FFF2-40B4-BE49-F238E27FC236}">
                  <a16:creationId xmlns:a16="http://schemas.microsoft.com/office/drawing/2014/main" id="{C6B0D5E1-16A5-496E-BF3D-0DB80BAD18C7}"/>
                </a:ext>
              </a:extLst>
            </p:cNvPr>
            <p:cNvCxnSpPr>
              <a:cxnSpLocks noChangeShapeType="1"/>
              <a:stCxn id="33" idx="2"/>
              <a:endCxn id="34" idx="0"/>
            </p:cNvCxnSpPr>
            <p:nvPr/>
          </p:nvCxnSpPr>
          <p:spPr bwMode="auto">
            <a:xfrm>
              <a:off x="6210294" y="4902191"/>
              <a:ext cx="0" cy="288925"/>
            </a:xfrm>
            <a:prstGeom prst="straightConnector1">
              <a:avLst/>
            </a:prstGeom>
            <a:noFill/>
            <a:ln w="28575">
              <a:solidFill>
                <a:schemeClr val="tx1"/>
              </a:solidFill>
              <a:round/>
              <a:headEnd/>
              <a:tailEnd/>
            </a:ln>
            <a:effectLst/>
          </p:spPr>
        </p:cxnSp>
        <p:cxnSp>
          <p:nvCxnSpPr>
            <p:cNvPr id="38" name="AutoShape 32">
              <a:extLst>
                <a:ext uri="{FF2B5EF4-FFF2-40B4-BE49-F238E27FC236}">
                  <a16:creationId xmlns:a16="http://schemas.microsoft.com/office/drawing/2014/main" id="{D0C8DFC1-0A0A-4C0B-A901-C375759477D0}"/>
                </a:ext>
              </a:extLst>
            </p:cNvPr>
            <p:cNvCxnSpPr>
              <a:cxnSpLocks noChangeShapeType="1"/>
              <a:stCxn id="32" idx="2"/>
              <a:endCxn id="35" idx="0"/>
            </p:cNvCxnSpPr>
            <p:nvPr/>
          </p:nvCxnSpPr>
          <p:spPr bwMode="auto">
            <a:xfrm>
              <a:off x="3689344" y="4902191"/>
              <a:ext cx="0" cy="288925"/>
            </a:xfrm>
            <a:prstGeom prst="straightConnector1">
              <a:avLst/>
            </a:prstGeom>
            <a:noFill/>
            <a:ln w="28575">
              <a:solidFill>
                <a:schemeClr val="tx1"/>
              </a:solidFill>
              <a:round/>
              <a:headEnd/>
              <a:tailEnd/>
            </a:ln>
            <a:effectLst/>
          </p:spPr>
        </p:cxnSp>
        <p:sp>
          <p:nvSpPr>
            <p:cNvPr id="39" name="Text Box 33">
              <a:extLst>
                <a:ext uri="{FF2B5EF4-FFF2-40B4-BE49-F238E27FC236}">
                  <a16:creationId xmlns:a16="http://schemas.microsoft.com/office/drawing/2014/main" id="{E896FE4F-FF93-42F5-B41F-6074DC9EBF7D}"/>
                </a:ext>
              </a:extLst>
            </p:cNvPr>
            <p:cNvSpPr txBox="1">
              <a:spLocks noChangeArrowheads="1"/>
            </p:cNvSpPr>
            <p:nvPr/>
          </p:nvSpPr>
          <p:spPr bwMode="auto">
            <a:xfrm>
              <a:off x="3221032" y="4830753"/>
              <a:ext cx="311150" cy="304800"/>
            </a:xfrm>
            <a:prstGeom prst="rect">
              <a:avLst/>
            </a:prstGeom>
            <a:noFill/>
            <a:ln w="12700">
              <a:noFill/>
              <a:miter lim="800000"/>
              <a:headEnd/>
              <a:tailEnd/>
            </a:ln>
            <a:effectLst/>
          </p:spPr>
          <p:txBody>
            <a:bodyPr wrap="none">
              <a:spAutoFit/>
            </a:bodyPr>
            <a:lstStyle/>
            <a:p>
              <a:r>
                <a:rPr lang="es-ES" sz="1400" u="none"/>
                <a:t>1</a:t>
              </a:r>
            </a:p>
          </p:txBody>
        </p:sp>
        <p:sp>
          <p:nvSpPr>
            <p:cNvPr id="40" name="Line 35">
              <a:extLst>
                <a:ext uri="{FF2B5EF4-FFF2-40B4-BE49-F238E27FC236}">
                  <a16:creationId xmlns:a16="http://schemas.microsoft.com/office/drawing/2014/main" id="{FD018560-D3DE-4908-9D25-BC155FF4A6A4}"/>
                </a:ext>
              </a:extLst>
            </p:cNvPr>
            <p:cNvSpPr>
              <a:spLocks noChangeShapeType="1"/>
            </p:cNvSpPr>
            <p:nvPr/>
          </p:nvSpPr>
          <p:spPr bwMode="auto">
            <a:xfrm flipV="1">
              <a:off x="3651244" y="3967153"/>
              <a:ext cx="1588" cy="287338"/>
            </a:xfrm>
            <a:prstGeom prst="line">
              <a:avLst/>
            </a:prstGeom>
            <a:noFill/>
            <a:ln w="28575">
              <a:solidFill>
                <a:schemeClr val="tx1"/>
              </a:solidFill>
              <a:round/>
              <a:headEnd/>
              <a:tailEnd/>
            </a:ln>
            <a:effectLst/>
          </p:spPr>
          <p:txBody>
            <a:bodyPr wrap="none"/>
            <a:lstStyle/>
            <a:p>
              <a:endParaRPr lang="es-ES"/>
            </a:p>
          </p:txBody>
        </p:sp>
        <p:sp>
          <p:nvSpPr>
            <p:cNvPr id="41" name="Line 36">
              <a:extLst>
                <a:ext uri="{FF2B5EF4-FFF2-40B4-BE49-F238E27FC236}">
                  <a16:creationId xmlns:a16="http://schemas.microsoft.com/office/drawing/2014/main" id="{90BBEA4F-499F-49A8-864E-EE7289CAB6AB}"/>
                </a:ext>
              </a:extLst>
            </p:cNvPr>
            <p:cNvSpPr>
              <a:spLocks noChangeShapeType="1"/>
            </p:cNvSpPr>
            <p:nvPr/>
          </p:nvSpPr>
          <p:spPr bwMode="auto">
            <a:xfrm flipH="1" flipV="1">
              <a:off x="6172194" y="3967153"/>
              <a:ext cx="1588" cy="287338"/>
            </a:xfrm>
            <a:prstGeom prst="line">
              <a:avLst/>
            </a:prstGeom>
            <a:noFill/>
            <a:ln w="28575">
              <a:solidFill>
                <a:schemeClr val="tx1"/>
              </a:solidFill>
              <a:round/>
              <a:headEnd/>
              <a:tailEnd/>
            </a:ln>
            <a:effectLst/>
          </p:spPr>
          <p:txBody>
            <a:bodyPr wrap="none"/>
            <a:lstStyle/>
            <a:p>
              <a:endParaRPr lang="es-ES"/>
            </a:p>
          </p:txBody>
        </p:sp>
        <p:sp>
          <p:nvSpPr>
            <p:cNvPr id="42" name="Text Box 37">
              <a:extLst>
                <a:ext uri="{FF2B5EF4-FFF2-40B4-BE49-F238E27FC236}">
                  <a16:creationId xmlns:a16="http://schemas.microsoft.com/office/drawing/2014/main" id="{306136DE-6E2B-4F21-BA53-CE4B47C741DA}"/>
                </a:ext>
              </a:extLst>
            </p:cNvPr>
            <p:cNvSpPr txBox="1">
              <a:spLocks noChangeArrowheads="1"/>
            </p:cNvSpPr>
            <p:nvPr/>
          </p:nvSpPr>
          <p:spPr bwMode="auto">
            <a:xfrm>
              <a:off x="3933174" y="974091"/>
              <a:ext cx="1954381" cy="338554"/>
            </a:xfrm>
            <a:prstGeom prst="rect">
              <a:avLst/>
            </a:prstGeom>
            <a:noFill/>
            <a:ln w="12700">
              <a:noFill/>
              <a:miter lim="800000"/>
              <a:headEnd/>
              <a:tailEnd/>
            </a:ln>
            <a:effectLst/>
          </p:spPr>
          <p:txBody>
            <a:bodyPr wrap="none">
              <a:spAutoFit/>
            </a:bodyPr>
            <a:lstStyle/>
            <a:p>
              <a:r>
                <a:rPr lang="es-ES" sz="1600" u="none" dirty="0">
                  <a:solidFill>
                    <a:schemeClr val="accent6">
                      <a:lumMod val="50000"/>
                    </a:schemeClr>
                  </a:solidFill>
                </a:rPr>
                <a:t>Entidad Partidos</a:t>
              </a:r>
            </a:p>
          </p:txBody>
        </p:sp>
      </p:grpSp>
      <p:sp>
        <p:nvSpPr>
          <p:cNvPr id="44" name="CuadroTexto 43">
            <a:extLst>
              <a:ext uri="{FF2B5EF4-FFF2-40B4-BE49-F238E27FC236}">
                <a16:creationId xmlns:a16="http://schemas.microsoft.com/office/drawing/2014/main" id="{CE723B6D-E9B5-4808-9C13-E459DB44522B}"/>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45" name="Marcador de número de diapositiva 7">
            <a:extLst>
              <a:ext uri="{FF2B5EF4-FFF2-40B4-BE49-F238E27FC236}">
                <a16:creationId xmlns:a16="http://schemas.microsoft.com/office/drawing/2014/main" id="{E2DB00E3-8D69-44C0-8043-F61BE9CF56A3}"/>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12</a:t>
            </a:fld>
            <a:endParaRPr lang="es-ES" dirty="0"/>
          </a:p>
        </p:txBody>
      </p:sp>
    </p:spTree>
    <p:extLst>
      <p:ext uri="{BB962C8B-B14F-4D97-AF65-F5344CB8AC3E}">
        <p14:creationId xmlns:p14="http://schemas.microsoft.com/office/powerpoint/2010/main" val="396763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lnSpc>
                <a:spcPct val="100000"/>
              </a:lnSpc>
            </a:pPr>
            <a:r>
              <a:rPr lang="es-ES" dirty="0"/>
              <a:t>Diagramas</a:t>
            </a:r>
          </a:p>
        </p:txBody>
      </p:sp>
      <p:pic>
        <p:nvPicPr>
          <p:cNvPr id="5" name="Marcador de contenido 5">
            <a:extLst>
              <a:ext uri="{FF2B5EF4-FFF2-40B4-BE49-F238E27FC236}">
                <a16:creationId xmlns:a16="http://schemas.microsoft.com/office/drawing/2014/main" id="{95B02124-2DF7-4744-A930-EFEFC4116A0B}"/>
              </a:ext>
            </a:extLst>
          </p:cNvPr>
          <p:cNvPicPr>
            <a:picLocks noGrp="1" noChangeAspect="1"/>
          </p:cNvPicPr>
          <p:nvPr>
            <p:ph idx="1"/>
          </p:nvPr>
        </p:nvPicPr>
        <p:blipFill>
          <a:blip r:embed="rId3"/>
          <a:stretch>
            <a:fillRect/>
          </a:stretch>
        </p:blipFill>
        <p:spPr>
          <a:xfrm>
            <a:off x="1066800" y="203200"/>
            <a:ext cx="5266907" cy="6093331"/>
          </a:xfrm>
          <a:prstGeom prst="rect">
            <a:avLst/>
          </a:prstGeom>
          <a:solidFill>
            <a:schemeClr val="accent2">
              <a:lumMod val="40000"/>
              <a:lumOff val="60000"/>
            </a:schemeClr>
          </a:solidFill>
          <a:ln w="38100">
            <a:solidFill>
              <a:schemeClr val="bg1"/>
            </a:solidFill>
          </a:ln>
        </p:spPr>
      </p:pic>
      <p:sp>
        <p:nvSpPr>
          <p:cNvPr id="6" name="CuadroTexto 5">
            <a:extLst>
              <a:ext uri="{FF2B5EF4-FFF2-40B4-BE49-F238E27FC236}">
                <a16:creationId xmlns:a16="http://schemas.microsoft.com/office/drawing/2014/main" id="{4117CC7A-AA9A-4BC1-A615-47A11EB64FC0}"/>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7" name="Marcador de número de diapositiva 7">
            <a:extLst>
              <a:ext uri="{FF2B5EF4-FFF2-40B4-BE49-F238E27FC236}">
                <a16:creationId xmlns:a16="http://schemas.microsoft.com/office/drawing/2014/main" id="{7F08C93A-BDD6-43A9-8794-16B9D36FA1F1}"/>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13</a:t>
            </a:fld>
            <a:endParaRPr lang="es-ES" dirty="0"/>
          </a:p>
        </p:txBody>
      </p:sp>
    </p:spTree>
    <p:extLst>
      <p:ext uri="{BB962C8B-B14F-4D97-AF65-F5344CB8AC3E}">
        <p14:creationId xmlns:p14="http://schemas.microsoft.com/office/powerpoint/2010/main" val="400572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28C57-A62D-49BF-8D61-00819C8C5C24}"/>
              </a:ext>
            </a:extLst>
          </p:cNvPr>
          <p:cNvSpPr>
            <a:spLocks noGrp="1"/>
          </p:cNvSpPr>
          <p:nvPr>
            <p:ph type="title"/>
          </p:nvPr>
        </p:nvSpPr>
        <p:spPr/>
        <p:txBody>
          <a:bodyPr/>
          <a:lstStyle/>
          <a:p>
            <a:r>
              <a:rPr lang="es-ES" dirty="0"/>
              <a:t>Ejercicio E/R</a:t>
            </a:r>
          </a:p>
        </p:txBody>
      </p:sp>
    </p:spTree>
    <p:extLst>
      <p:ext uri="{BB962C8B-B14F-4D97-AF65-F5344CB8AC3E}">
        <p14:creationId xmlns:p14="http://schemas.microsoft.com/office/powerpoint/2010/main" val="3488777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7" name="CuadroTexto 6">
            <a:extLst>
              <a:ext uri="{FF2B5EF4-FFF2-40B4-BE49-F238E27FC236}">
                <a16:creationId xmlns:a16="http://schemas.microsoft.com/office/drawing/2014/main" id="{C7C18148-78D1-4043-9575-7E048508E84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15</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11484581" cy="5608856"/>
          </a:xfrm>
          <a:prstGeom prst="rect">
            <a:avLst/>
          </a:prstGeom>
        </p:spPr>
        <p:txBody>
          <a:bodyPr vert="horz" lIns="91440" tIns="45720" rIns="91440" bIns="45720" rtlCol="0">
            <a:normAutofit fontScale="55000" lnSpcReduction="2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s-ES" sz="2900" dirty="0"/>
              <a:t>Se desea diseñar la base de datos para la gestión de las exposiciones temporales que se realizan en todos los museos de España. Los requisitos de los que disponemos para diseñar dicha base de datos son los siguientes:</a:t>
            </a:r>
          </a:p>
          <a:p>
            <a:pPr lvl="1">
              <a:buFont typeface="Wingdings" panose="05000000000000000000" pitchFamily="2" charset="2"/>
              <a:buChar char="ü"/>
            </a:pPr>
            <a:r>
              <a:rPr lang="es-ES" sz="2900" dirty="0"/>
              <a:t>De cada cuadro se registrará el nombre, el siglo en el que fue pintado y la técnica utilizada (óleo, acuarela, acrílico o carboncillo). Habrá que tener en cuenta que hay títulos de cuadros muy ampliamente utilizados (por ejemplo, muchos pintores tienen un autorretrato entre sus obras). Sin embargo, los títulos no se repiten entre las obras de un mismo pintor.</a:t>
            </a:r>
          </a:p>
          <a:p>
            <a:pPr lvl="1">
              <a:buFont typeface="Wingdings" panose="05000000000000000000" pitchFamily="2" charset="2"/>
              <a:buChar char="ü"/>
            </a:pPr>
            <a:r>
              <a:rPr lang="es-ES" sz="2900" dirty="0"/>
              <a:t>Todos los cuadros son pintados por un pintor. De cada pintor guardaremos: el nombre (único) y su fecha de nacimiento.</a:t>
            </a:r>
          </a:p>
          <a:p>
            <a:pPr lvl="1">
              <a:buFont typeface="Wingdings" panose="05000000000000000000" pitchFamily="2" charset="2"/>
              <a:buChar char="ü"/>
            </a:pPr>
            <a:r>
              <a:rPr lang="es-ES" sz="2900" dirty="0"/>
              <a:t>Un pintor puede tener (o no) a otro como maestro y un pintor puede ser maestro como máximo de 4 pintores. Solamente almacenaremos pintores que tengan cuadros en nuestra base de datos.</a:t>
            </a:r>
          </a:p>
          <a:p>
            <a:pPr lvl="1">
              <a:buFont typeface="Wingdings" panose="05000000000000000000" pitchFamily="2" charset="2"/>
              <a:buChar char="ü"/>
            </a:pPr>
            <a:r>
              <a:rPr lang="es-ES" sz="2900" dirty="0"/>
              <a:t>De cada exposición se desea almacenar el nombre (único) y las fechas de inicio y fin, así como el museo en el que se realizan. Todas las exposiciones se celebran en algún museo de los registrados en la base de datos y no son itinerantes, es decir, solo se celebran en un museo.</a:t>
            </a:r>
          </a:p>
          <a:p>
            <a:pPr lvl="1">
              <a:buFont typeface="Wingdings" panose="05000000000000000000" pitchFamily="2" charset="2"/>
              <a:buChar char="ü"/>
            </a:pPr>
            <a:r>
              <a:rPr lang="es-ES" sz="2900" dirty="0"/>
              <a:t>De cada museo se registrará el nombre (único para cada museo) y la ciudad en la que se encuentra. En la base de datos pueden aparecer museos que no tengan aún ninguna exposición temporal.</a:t>
            </a:r>
          </a:p>
          <a:p>
            <a:pPr lvl="1">
              <a:buFont typeface="Wingdings" panose="05000000000000000000" pitchFamily="2" charset="2"/>
              <a:buChar char="ü"/>
            </a:pPr>
            <a:r>
              <a:rPr lang="es-ES" sz="2900" dirty="0"/>
              <a:t>Cada exposición temporal tiene asignados los cuadros que en ella se exhiben (al menos uno). Todos los cuadros que aparecen en la base de datos están asignados, al menos, a una de las exposiciones almacenadas. Cada vez que un cuadro se asigna a una exposición temporal es necesario suscribir una póliza de seguro cuyo número necesitamos almacenar.</a:t>
            </a:r>
          </a:p>
          <a:p>
            <a:pPr marL="0" indent="0">
              <a:buFont typeface="Arial" panose="020B0604020202020204" pitchFamily="34" charset="0"/>
              <a:buNone/>
            </a:pPr>
            <a:r>
              <a:rPr lang="es-ES" sz="2900" dirty="0"/>
              <a:t>Crea el esquema Entidad-Relación de la base de datos descrita. Debes de incluir atributos, claves y restricciones de cardinalidad y participación. </a:t>
            </a:r>
          </a:p>
          <a:p>
            <a:endParaRPr lang="es-ES" dirty="0"/>
          </a:p>
        </p:txBody>
      </p:sp>
    </p:spTree>
    <p:extLst>
      <p:ext uri="{BB962C8B-B14F-4D97-AF65-F5344CB8AC3E}">
        <p14:creationId xmlns:p14="http://schemas.microsoft.com/office/powerpoint/2010/main" val="215633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57F6192E-3643-4585-AC86-4DE7EB780C23}"/>
              </a:ext>
            </a:extLst>
          </p:cNvPr>
          <p:cNvGrpSpPr/>
          <p:nvPr/>
        </p:nvGrpSpPr>
        <p:grpSpPr>
          <a:xfrm>
            <a:off x="1827213" y="919393"/>
            <a:ext cx="8987284" cy="5100408"/>
            <a:chOff x="262540" y="1337342"/>
            <a:chExt cx="8987284" cy="5100408"/>
          </a:xfrm>
        </p:grpSpPr>
        <p:sp>
          <p:nvSpPr>
            <p:cNvPr id="6" name="CuadroTexto 5">
              <a:extLst>
                <a:ext uri="{FF2B5EF4-FFF2-40B4-BE49-F238E27FC236}">
                  <a16:creationId xmlns:a16="http://schemas.microsoft.com/office/drawing/2014/main" id="{B63F69D1-24EC-4524-B719-37F8AC24C24E}"/>
                </a:ext>
              </a:extLst>
            </p:cNvPr>
            <p:cNvSpPr txBox="1"/>
            <p:nvPr/>
          </p:nvSpPr>
          <p:spPr>
            <a:xfrm>
              <a:off x="6513820" y="5013176"/>
              <a:ext cx="923651" cy="369332"/>
            </a:xfrm>
            <a:prstGeom prst="rect">
              <a:avLst/>
            </a:prstGeom>
            <a:noFill/>
            <a:ln w="25400" cmpd="sng">
              <a:solidFill>
                <a:schemeClr val="tx1"/>
              </a:solidFill>
            </a:ln>
            <a:effectLst/>
          </p:spPr>
          <p:txBody>
            <a:bodyPr wrap="none" rtlCol="0">
              <a:spAutoFit/>
            </a:bodyPr>
            <a:lstStyle/>
            <a:p>
              <a:pPr algn="ctr"/>
              <a:r>
                <a:rPr lang="es-ES" dirty="0"/>
                <a:t>Pintor</a:t>
              </a:r>
            </a:p>
          </p:txBody>
        </p:sp>
        <p:sp>
          <p:nvSpPr>
            <p:cNvPr id="7" name="Rombo 6">
              <a:extLst>
                <a:ext uri="{FF2B5EF4-FFF2-40B4-BE49-F238E27FC236}">
                  <a16:creationId xmlns:a16="http://schemas.microsoft.com/office/drawing/2014/main" id="{3613E887-FFB5-45D4-9CF2-64ECA6D63A45}"/>
                </a:ext>
              </a:extLst>
            </p:cNvPr>
            <p:cNvSpPr/>
            <p:nvPr/>
          </p:nvSpPr>
          <p:spPr>
            <a:xfrm>
              <a:off x="6021838" y="3339653"/>
              <a:ext cx="1883197" cy="678638"/>
            </a:xfrm>
            <a:prstGeom prst="diamond">
              <a:avLst/>
            </a:prstGeom>
            <a:noFill/>
            <a:ln w="76200" cmpd="dbl">
              <a:solidFill>
                <a:schemeClr val="tx1"/>
              </a:solidFill>
            </a:ln>
          </p:spPr>
          <p:txBody>
            <a:bodyPr wrap="none" rtlCol="0" anchor="ctr">
              <a:spAutoFit/>
            </a:bodyPr>
            <a:lstStyle/>
            <a:p>
              <a:pPr marL="0" indent="1588" algn="ctr">
                <a:lnSpc>
                  <a:spcPct val="90000"/>
                </a:lnSpc>
                <a:buNone/>
              </a:pPr>
              <a:r>
                <a:rPr lang="es-ES" dirty="0">
                  <a:latin typeface="Cambria" pitchFamily="18" charset="0"/>
                </a:rPr>
                <a:t>pintado</a:t>
              </a:r>
            </a:p>
          </p:txBody>
        </p:sp>
        <p:cxnSp>
          <p:nvCxnSpPr>
            <p:cNvPr id="8" name="Conector recto de flecha 7">
              <a:extLst>
                <a:ext uri="{FF2B5EF4-FFF2-40B4-BE49-F238E27FC236}">
                  <a16:creationId xmlns:a16="http://schemas.microsoft.com/office/drawing/2014/main" id="{26A1147D-868B-4FCB-B449-CF17BE9AC411}"/>
                </a:ext>
              </a:extLst>
            </p:cNvPr>
            <p:cNvCxnSpPr>
              <a:cxnSpLocks/>
              <a:stCxn id="7" idx="0"/>
              <a:endCxn id="43" idx="2"/>
            </p:cNvCxnSpPr>
            <p:nvPr/>
          </p:nvCxnSpPr>
          <p:spPr>
            <a:xfrm flipV="1">
              <a:off x="6963437" y="2813453"/>
              <a:ext cx="0" cy="526200"/>
            </a:xfrm>
            <a:prstGeom prst="straightConnector1">
              <a:avLst/>
            </a:prstGeom>
            <a:ln w="63500" cmpd="dbl">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id="{D456259B-D5E4-429A-ACC1-0AB71682FC5C}"/>
                </a:ext>
              </a:extLst>
            </p:cNvPr>
            <p:cNvCxnSpPr>
              <a:cxnSpLocks/>
              <a:stCxn id="7" idx="2"/>
              <a:endCxn id="6" idx="0"/>
            </p:cNvCxnSpPr>
            <p:nvPr/>
          </p:nvCxnSpPr>
          <p:spPr>
            <a:xfrm>
              <a:off x="6963437" y="4018291"/>
              <a:ext cx="12209" cy="994885"/>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Elipse 9">
              <a:extLst>
                <a:ext uri="{FF2B5EF4-FFF2-40B4-BE49-F238E27FC236}">
                  <a16:creationId xmlns:a16="http://schemas.microsoft.com/office/drawing/2014/main" id="{941C283F-FED7-4D14-8612-4DDDDD4A03F0}"/>
                </a:ext>
              </a:extLst>
            </p:cNvPr>
            <p:cNvSpPr/>
            <p:nvPr/>
          </p:nvSpPr>
          <p:spPr>
            <a:xfrm>
              <a:off x="5331625" y="4355338"/>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1"/>
                  </a:solidFill>
                </a:rPr>
                <a:t>Nombre</a:t>
              </a:r>
            </a:p>
          </p:txBody>
        </p:sp>
        <p:cxnSp>
          <p:nvCxnSpPr>
            <p:cNvPr id="11" name="Conector recto 10">
              <a:extLst>
                <a:ext uri="{FF2B5EF4-FFF2-40B4-BE49-F238E27FC236}">
                  <a16:creationId xmlns:a16="http://schemas.microsoft.com/office/drawing/2014/main" id="{2D44B9AB-1C65-46B9-B480-D6F91D2ECC97}"/>
                </a:ext>
              </a:extLst>
            </p:cNvPr>
            <p:cNvCxnSpPr>
              <a:cxnSpLocks/>
              <a:stCxn id="10" idx="4"/>
              <a:endCxn id="6" idx="0"/>
            </p:cNvCxnSpPr>
            <p:nvPr/>
          </p:nvCxnSpPr>
          <p:spPr>
            <a:xfrm>
              <a:off x="6008556" y="4702817"/>
              <a:ext cx="967090" cy="31035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0DFA5989-9C51-44DD-9FEA-E8845BD56AE1}"/>
                </a:ext>
              </a:extLst>
            </p:cNvPr>
            <p:cNvCxnSpPr>
              <a:cxnSpLocks/>
              <a:stCxn id="13" idx="4"/>
              <a:endCxn id="6" idx="0"/>
            </p:cNvCxnSpPr>
            <p:nvPr/>
          </p:nvCxnSpPr>
          <p:spPr>
            <a:xfrm flipH="1">
              <a:off x="6975646" y="4721778"/>
              <a:ext cx="1014630" cy="291398"/>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3" name="Elipse 12">
              <a:extLst>
                <a:ext uri="{FF2B5EF4-FFF2-40B4-BE49-F238E27FC236}">
                  <a16:creationId xmlns:a16="http://schemas.microsoft.com/office/drawing/2014/main" id="{D4CA4529-95D3-4BBB-BB48-8A5B8B2953C7}"/>
                </a:ext>
              </a:extLst>
            </p:cNvPr>
            <p:cNvSpPr/>
            <p:nvPr/>
          </p:nvSpPr>
          <p:spPr>
            <a:xfrm>
              <a:off x="7191454" y="4336379"/>
              <a:ext cx="159764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FechaNac</a:t>
              </a:r>
            </a:p>
          </p:txBody>
        </p:sp>
        <p:grpSp>
          <p:nvGrpSpPr>
            <p:cNvPr id="14" name="Grupo 13">
              <a:extLst>
                <a:ext uri="{FF2B5EF4-FFF2-40B4-BE49-F238E27FC236}">
                  <a16:creationId xmlns:a16="http://schemas.microsoft.com/office/drawing/2014/main" id="{CBFCAC96-2142-4D43-8A2F-00303A4BE2D1}"/>
                </a:ext>
              </a:extLst>
            </p:cNvPr>
            <p:cNvGrpSpPr/>
            <p:nvPr/>
          </p:nvGrpSpPr>
          <p:grpSpPr>
            <a:xfrm>
              <a:off x="5303666" y="1337342"/>
              <a:ext cx="3173467" cy="1476111"/>
              <a:chOff x="576049" y="570621"/>
              <a:chExt cx="3173467" cy="1476111"/>
            </a:xfrm>
          </p:grpSpPr>
          <p:sp>
            <p:nvSpPr>
              <p:cNvPr id="43" name="CuadroTexto 42">
                <a:extLst>
                  <a:ext uri="{FF2B5EF4-FFF2-40B4-BE49-F238E27FC236}">
                    <a16:creationId xmlns:a16="http://schemas.microsoft.com/office/drawing/2014/main" id="{F831EB3A-EE81-4A55-9F4F-38C1BBFB9A45}"/>
                  </a:ext>
                </a:extLst>
              </p:cNvPr>
              <p:cNvSpPr txBox="1"/>
              <p:nvPr/>
            </p:nvSpPr>
            <p:spPr>
              <a:xfrm>
                <a:off x="1724301" y="1677400"/>
                <a:ext cx="1023037" cy="369332"/>
              </a:xfrm>
              <a:prstGeom prst="rect">
                <a:avLst/>
              </a:prstGeom>
              <a:noFill/>
              <a:ln w="76200" cmpd="dbl">
                <a:solidFill>
                  <a:schemeClr val="tx1"/>
                </a:solidFill>
              </a:ln>
            </p:spPr>
            <p:txBody>
              <a:bodyPr wrap="none" rtlCol="0">
                <a:spAutoFit/>
              </a:bodyPr>
              <a:lstStyle/>
              <a:p>
                <a:pPr algn="ctr"/>
                <a:r>
                  <a:rPr lang="es-ES" dirty="0"/>
                  <a:t>Cuadro</a:t>
                </a:r>
              </a:p>
            </p:txBody>
          </p:sp>
          <p:cxnSp>
            <p:nvCxnSpPr>
              <p:cNvPr id="44" name="Conector recto 43">
                <a:extLst>
                  <a:ext uri="{FF2B5EF4-FFF2-40B4-BE49-F238E27FC236}">
                    <a16:creationId xmlns:a16="http://schemas.microsoft.com/office/drawing/2014/main" id="{A5B7BC5A-5402-469F-B089-DC2D48B5F3C6}"/>
                  </a:ext>
                </a:extLst>
              </p:cNvPr>
              <p:cNvCxnSpPr>
                <a:cxnSpLocks/>
                <a:stCxn id="45" idx="4"/>
                <a:endCxn id="43" idx="0"/>
              </p:cNvCxnSpPr>
              <p:nvPr/>
            </p:nvCxnSpPr>
            <p:spPr>
              <a:xfrm>
                <a:off x="1248552" y="1419699"/>
                <a:ext cx="987268" cy="257701"/>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5" name="Elipse 44">
                <a:extLst>
                  <a:ext uri="{FF2B5EF4-FFF2-40B4-BE49-F238E27FC236}">
                    <a16:creationId xmlns:a16="http://schemas.microsoft.com/office/drawing/2014/main" id="{DD9E48B7-73DC-4AD6-9214-843BFBE4CF99}"/>
                  </a:ext>
                </a:extLst>
              </p:cNvPr>
              <p:cNvSpPr/>
              <p:nvPr/>
            </p:nvSpPr>
            <p:spPr>
              <a:xfrm>
                <a:off x="576049" y="1008547"/>
                <a:ext cx="1345005" cy="41115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dash" dirty="0">
                    <a:solidFill>
                      <a:schemeClr val="tx1"/>
                    </a:solidFill>
                  </a:rPr>
                  <a:t>Nombre</a:t>
                </a:r>
              </a:p>
            </p:txBody>
          </p:sp>
          <p:sp>
            <p:nvSpPr>
              <p:cNvPr id="46" name="Elipse 45">
                <a:extLst>
                  <a:ext uri="{FF2B5EF4-FFF2-40B4-BE49-F238E27FC236}">
                    <a16:creationId xmlns:a16="http://schemas.microsoft.com/office/drawing/2014/main" id="{8D7C3257-0195-48F1-825F-6C389BF7B516}"/>
                  </a:ext>
                </a:extLst>
              </p:cNvPr>
              <p:cNvSpPr/>
              <p:nvPr/>
            </p:nvSpPr>
            <p:spPr>
              <a:xfrm>
                <a:off x="1788287" y="570621"/>
                <a:ext cx="89506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Siglo</a:t>
                </a:r>
              </a:p>
            </p:txBody>
          </p:sp>
          <p:cxnSp>
            <p:nvCxnSpPr>
              <p:cNvPr id="47" name="Conector recto 46">
                <a:extLst>
                  <a:ext uri="{FF2B5EF4-FFF2-40B4-BE49-F238E27FC236}">
                    <a16:creationId xmlns:a16="http://schemas.microsoft.com/office/drawing/2014/main" id="{F9C9CCEB-5403-4442-8D9B-BD861DAEBF17}"/>
                  </a:ext>
                </a:extLst>
              </p:cNvPr>
              <p:cNvCxnSpPr>
                <a:cxnSpLocks/>
                <a:stCxn id="46" idx="4"/>
                <a:endCxn id="43" idx="0"/>
              </p:cNvCxnSpPr>
              <p:nvPr/>
            </p:nvCxnSpPr>
            <p:spPr>
              <a:xfrm>
                <a:off x="2235819" y="956020"/>
                <a:ext cx="1" cy="72138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8" name="Elipse 47">
                <a:extLst>
                  <a:ext uri="{FF2B5EF4-FFF2-40B4-BE49-F238E27FC236}">
                    <a16:creationId xmlns:a16="http://schemas.microsoft.com/office/drawing/2014/main" id="{BFBA2A89-9DA3-47FF-AC77-BDB4393BD468}"/>
                  </a:ext>
                </a:extLst>
              </p:cNvPr>
              <p:cNvSpPr/>
              <p:nvPr/>
            </p:nvSpPr>
            <p:spPr>
              <a:xfrm>
                <a:off x="2521415" y="1037476"/>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Técnica</a:t>
                </a:r>
              </a:p>
            </p:txBody>
          </p:sp>
          <p:cxnSp>
            <p:nvCxnSpPr>
              <p:cNvPr id="49" name="Conector recto 48">
                <a:extLst>
                  <a:ext uri="{FF2B5EF4-FFF2-40B4-BE49-F238E27FC236}">
                    <a16:creationId xmlns:a16="http://schemas.microsoft.com/office/drawing/2014/main" id="{AF9D3128-9544-47BD-97F4-393F78D75419}"/>
                  </a:ext>
                </a:extLst>
              </p:cNvPr>
              <p:cNvCxnSpPr>
                <a:cxnSpLocks/>
                <a:stCxn id="48" idx="4"/>
                <a:endCxn id="43" idx="0"/>
              </p:cNvCxnSpPr>
              <p:nvPr/>
            </p:nvCxnSpPr>
            <p:spPr>
              <a:xfrm flipH="1">
                <a:off x="2235820" y="1422875"/>
                <a:ext cx="899646" cy="25452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cxnSp>
          <p:nvCxnSpPr>
            <p:cNvPr id="15" name="Conector recto 14">
              <a:extLst>
                <a:ext uri="{FF2B5EF4-FFF2-40B4-BE49-F238E27FC236}">
                  <a16:creationId xmlns:a16="http://schemas.microsoft.com/office/drawing/2014/main" id="{B73FC7E8-7C3D-476C-9523-E2FA3DC593B4}"/>
                </a:ext>
              </a:extLst>
            </p:cNvPr>
            <p:cNvCxnSpPr>
              <a:cxnSpLocks/>
              <a:stCxn id="43" idx="1"/>
              <a:endCxn id="40" idx="3"/>
            </p:cNvCxnSpPr>
            <p:nvPr/>
          </p:nvCxnSpPr>
          <p:spPr>
            <a:xfrm flipH="1">
              <a:off x="5262367" y="2628787"/>
              <a:ext cx="1189551" cy="23057"/>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upo 15">
              <a:extLst>
                <a:ext uri="{FF2B5EF4-FFF2-40B4-BE49-F238E27FC236}">
                  <a16:creationId xmlns:a16="http://schemas.microsoft.com/office/drawing/2014/main" id="{AF6ADAE5-7950-407D-A48A-EEE4006A9D9B}"/>
                </a:ext>
              </a:extLst>
            </p:cNvPr>
            <p:cNvGrpSpPr/>
            <p:nvPr/>
          </p:nvGrpSpPr>
          <p:grpSpPr>
            <a:xfrm>
              <a:off x="3033044" y="1644996"/>
              <a:ext cx="2229323" cy="1362405"/>
              <a:chOff x="2815969" y="1621939"/>
              <a:chExt cx="2229323" cy="1362405"/>
            </a:xfrm>
          </p:grpSpPr>
          <p:sp>
            <p:nvSpPr>
              <p:cNvPr id="40" name="Rombo 39">
                <a:extLst>
                  <a:ext uri="{FF2B5EF4-FFF2-40B4-BE49-F238E27FC236}">
                    <a16:creationId xmlns:a16="http://schemas.microsoft.com/office/drawing/2014/main" id="{FA709026-B7D6-4B78-9098-116B30BC6625}"/>
                  </a:ext>
                </a:extLst>
              </p:cNvPr>
              <p:cNvSpPr/>
              <p:nvPr/>
            </p:nvSpPr>
            <p:spPr>
              <a:xfrm>
                <a:off x="2815969" y="2273229"/>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asignado</a:t>
                </a:r>
              </a:p>
            </p:txBody>
          </p:sp>
          <p:sp>
            <p:nvSpPr>
              <p:cNvPr id="41" name="Elipse 40">
                <a:extLst>
                  <a:ext uri="{FF2B5EF4-FFF2-40B4-BE49-F238E27FC236}">
                    <a16:creationId xmlns:a16="http://schemas.microsoft.com/office/drawing/2014/main" id="{09F5948E-76FF-4154-A92A-386E3D13EC1A}"/>
                  </a:ext>
                </a:extLst>
              </p:cNvPr>
              <p:cNvSpPr/>
              <p:nvPr/>
            </p:nvSpPr>
            <p:spPr>
              <a:xfrm>
                <a:off x="3396321" y="1621939"/>
                <a:ext cx="1068619" cy="4004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Póliza</a:t>
                </a:r>
              </a:p>
            </p:txBody>
          </p:sp>
          <p:cxnSp>
            <p:nvCxnSpPr>
              <p:cNvPr id="42" name="Conector recto 41">
                <a:extLst>
                  <a:ext uri="{FF2B5EF4-FFF2-40B4-BE49-F238E27FC236}">
                    <a16:creationId xmlns:a16="http://schemas.microsoft.com/office/drawing/2014/main" id="{0E221C6B-A27A-482F-81E1-1A361AE4C65A}"/>
                  </a:ext>
                </a:extLst>
              </p:cNvPr>
              <p:cNvCxnSpPr>
                <a:cxnSpLocks/>
                <a:stCxn id="41" idx="4"/>
                <a:endCxn id="40" idx="0"/>
              </p:cNvCxnSpPr>
              <p:nvPr/>
            </p:nvCxnSpPr>
            <p:spPr>
              <a:xfrm>
                <a:off x="3930631" y="2022389"/>
                <a:ext cx="0" cy="25084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grpSp>
          <p:nvGrpSpPr>
            <p:cNvPr id="17" name="Grupo 16">
              <a:extLst>
                <a:ext uri="{FF2B5EF4-FFF2-40B4-BE49-F238E27FC236}">
                  <a16:creationId xmlns:a16="http://schemas.microsoft.com/office/drawing/2014/main" id="{B6735FDC-14A6-4A7A-BC14-1B6DAE4B130F}"/>
                </a:ext>
              </a:extLst>
            </p:cNvPr>
            <p:cNvGrpSpPr/>
            <p:nvPr/>
          </p:nvGrpSpPr>
          <p:grpSpPr>
            <a:xfrm>
              <a:off x="262540" y="1337342"/>
              <a:ext cx="3091710" cy="1494226"/>
              <a:chOff x="740829" y="552506"/>
              <a:chExt cx="3091710" cy="1494226"/>
            </a:xfrm>
          </p:grpSpPr>
          <p:sp>
            <p:nvSpPr>
              <p:cNvPr id="33" name="CuadroTexto 32">
                <a:extLst>
                  <a:ext uri="{FF2B5EF4-FFF2-40B4-BE49-F238E27FC236}">
                    <a16:creationId xmlns:a16="http://schemas.microsoft.com/office/drawing/2014/main" id="{534938C0-D86E-48EA-8D2F-C9429ED33F24}"/>
                  </a:ext>
                </a:extLst>
              </p:cNvPr>
              <p:cNvSpPr txBox="1"/>
              <p:nvPr/>
            </p:nvSpPr>
            <p:spPr>
              <a:xfrm>
                <a:off x="1546368" y="1677400"/>
                <a:ext cx="1378904" cy="369332"/>
              </a:xfrm>
              <a:prstGeom prst="rect">
                <a:avLst/>
              </a:prstGeom>
              <a:noFill/>
              <a:ln w="25400" cmpd="sng">
                <a:solidFill>
                  <a:schemeClr val="tx1"/>
                </a:solidFill>
              </a:ln>
            </p:spPr>
            <p:txBody>
              <a:bodyPr wrap="none" rtlCol="0">
                <a:spAutoFit/>
              </a:bodyPr>
              <a:lstStyle/>
              <a:p>
                <a:pPr algn="ctr"/>
                <a:r>
                  <a:rPr lang="es-ES" dirty="0"/>
                  <a:t>Exposición</a:t>
                </a:r>
              </a:p>
            </p:txBody>
          </p:sp>
          <p:cxnSp>
            <p:nvCxnSpPr>
              <p:cNvPr id="34" name="Conector recto 33">
                <a:extLst>
                  <a:ext uri="{FF2B5EF4-FFF2-40B4-BE49-F238E27FC236}">
                    <a16:creationId xmlns:a16="http://schemas.microsoft.com/office/drawing/2014/main" id="{CCF7AAF3-B8B0-4938-B5C2-35BBED27CC45}"/>
                  </a:ext>
                </a:extLst>
              </p:cNvPr>
              <p:cNvCxnSpPr>
                <a:cxnSpLocks/>
                <a:stCxn id="35" idx="4"/>
                <a:endCxn id="33" idx="0"/>
              </p:cNvCxnSpPr>
              <p:nvPr/>
            </p:nvCxnSpPr>
            <p:spPr>
              <a:xfrm>
                <a:off x="1413332" y="1376031"/>
                <a:ext cx="822488" cy="30136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35" name="Elipse 34">
                <a:extLst>
                  <a:ext uri="{FF2B5EF4-FFF2-40B4-BE49-F238E27FC236}">
                    <a16:creationId xmlns:a16="http://schemas.microsoft.com/office/drawing/2014/main" id="{A168B880-C6A8-4EBB-BABD-B969855DDF7C}"/>
                  </a:ext>
                </a:extLst>
              </p:cNvPr>
              <p:cNvSpPr/>
              <p:nvPr/>
            </p:nvSpPr>
            <p:spPr>
              <a:xfrm>
                <a:off x="740829" y="990631"/>
                <a:ext cx="1345005" cy="3854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1"/>
                    </a:solidFill>
                  </a:rPr>
                  <a:t>Nombre</a:t>
                </a:r>
              </a:p>
            </p:txBody>
          </p:sp>
          <p:sp>
            <p:nvSpPr>
              <p:cNvPr id="36" name="Elipse 35">
                <a:extLst>
                  <a:ext uri="{FF2B5EF4-FFF2-40B4-BE49-F238E27FC236}">
                    <a16:creationId xmlns:a16="http://schemas.microsoft.com/office/drawing/2014/main" id="{71634FC4-329F-4019-A556-9BE59E2B080B}"/>
                  </a:ext>
                </a:extLst>
              </p:cNvPr>
              <p:cNvSpPr/>
              <p:nvPr/>
            </p:nvSpPr>
            <p:spPr>
              <a:xfrm>
                <a:off x="1483550" y="552506"/>
                <a:ext cx="1524235"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FechaInic</a:t>
                </a:r>
              </a:p>
            </p:txBody>
          </p:sp>
          <p:cxnSp>
            <p:nvCxnSpPr>
              <p:cNvPr id="37" name="Conector recto 36">
                <a:extLst>
                  <a:ext uri="{FF2B5EF4-FFF2-40B4-BE49-F238E27FC236}">
                    <a16:creationId xmlns:a16="http://schemas.microsoft.com/office/drawing/2014/main" id="{3712AABF-38E1-4EDD-A637-031D27083C28}"/>
                  </a:ext>
                </a:extLst>
              </p:cNvPr>
              <p:cNvCxnSpPr>
                <a:cxnSpLocks/>
                <a:stCxn id="36" idx="4"/>
                <a:endCxn id="33" idx="0"/>
              </p:cNvCxnSpPr>
              <p:nvPr/>
            </p:nvCxnSpPr>
            <p:spPr>
              <a:xfrm flipH="1">
                <a:off x="2235820" y="937905"/>
                <a:ext cx="9848" cy="73949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38" name="Elipse 37">
                <a:extLst>
                  <a:ext uri="{FF2B5EF4-FFF2-40B4-BE49-F238E27FC236}">
                    <a16:creationId xmlns:a16="http://schemas.microsoft.com/office/drawing/2014/main" id="{28496BC1-03DC-4ADF-9446-85955FF7F924}"/>
                  </a:ext>
                </a:extLst>
              </p:cNvPr>
              <p:cNvSpPr/>
              <p:nvPr/>
            </p:nvSpPr>
            <p:spPr>
              <a:xfrm>
                <a:off x="2368028" y="990631"/>
                <a:ext cx="146451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FechaFin</a:t>
                </a:r>
              </a:p>
            </p:txBody>
          </p:sp>
          <p:cxnSp>
            <p:nvCxnSpPr>
              <p:cNvPr id="39" name="Conector recto 38">
                <a:extLst>
                  <a:ext uri="{FF2B5EF4-FFF2-40B4-BE49-F238E27FC236}">
                    <a16:creationId xmlns:a16="http://schemas.microsoft.com/office/drawing/2014/main" id="{DA09827E-D858-41DE-86DE-2B9DCB646049}"/>
                  </a:ext>
                </a:extLst>
              </p:cNvPr>
              <p:cNvCxnSpPr>
                <a:cxnSpLocks/>
                <a:stCxn id="38" idx="4"/>
                <a:endCxn id="33" idx="0"/>
              </p:cNvCxnSpPr>
              <p:nvPr/>
            </p:nvCxnSpPr>
            <p:spPr>
              <a:xfrm flipH="1">
                <a:off x="2235820" y="1376030"/>
                <a:ext cx="864464" cy="30137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cxnSp>
          <p:nvCxnSpPr>
            <p:cNvPr id="18" name="Conector recto 17">
              <a:extLst>
                <a:ext uri="{FF2B5EF4-FFF2-40B4-BE49-F238E27FC236}">
                  <a16:creationId xmlns:a16="http://schemas.microsoft.com/office/drawing/2014/main" id="{7C954A13-DA8C-4AF5-9850-EA16A7908AF4}"/>
                </a:ext>
              </a:extLst>
            </p:cNvPr>
            <p:cNvCxnSpPr>
              <a:cxnSpLocks/>
              <a:stCxn id="40" idx="1"/>
              <a:endCxn id="33" idx="3"/>
            </p:cNvCxnSpPr>
            <p:nvPr/>
          </p:nvCxnSpPr>
          <p:spPr>
            <a:xfrm flipH="1" flipV="1">
              <a:off x="2446983" y="2646902"/>
              <a:ext cx="586061" cy="4942"/>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ombo 18">
              <a:extLst>
                <a:ext uri="{FF2B5EF4-FFF2-40B4-BE49-F238E27FC236}">
                  <a16:creationId xmlns:a16="http://schemas.microsoft.com/office/drawing/2014/main" id="{CEA315A7-B291-4582-B73A-50F42C26B179}"/>
                </a:ext>
              </a:extLst>
            </p:cNvPr>
            <p:cNvSpPr/>
            <p:nvPr/>
          </p:nvSpPr>
          <p:spPr>
            <a:xfrm>
              <a:off x="642868" y="3315318"/>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celebra</a:t>
              </a:r>
            </a:p>
          </p:txBody>
        </p:sp>
        <p:cxnSp>
          <p:nvCxnSpPr>
            <p:cNvPr id="20" name="Conector recto 19">
              <a:extLst>
                <a:ext uri="{FF2B5EF4-FFF2-40B4-BE49-F238E27FC236}">
                  <a16:creationId xmlns:a16="http://schemas.microsoft.com/office/drawing/2014/main" id="{DE8D92CE-DF5F-4F12-B680-6BE868B353E3}"/>
                </a:ext>
              </a:extLst>
            </p:cNvPr>
            <p:cNvCxnSpPr>
              <a:cxnSpLocks/>
              <a:stCxn id="33" idx="2"/>
              <a:endCxn id="19" idx="0"/>
            </p:cNvCxnSpPr>
            <p:nvPr/>
          </p:nvCxnSpPr>
          <p:spPr>
            <a:xfrm flipH="1">
              <a:off x="1757530" y="2831568"/>
              <a:ext cx="1" cy="483750"/>
            </a:xfrm>
            <a:prstGeom prst="line">
              <a:avLst/>
            </a:prstGeom>
            <a:ln w="63500" cmpd="dbl">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21" name="CuadroTexto 20">
              <a:extLst>
                <a:ext uri="{FF2B5EF4-FFF2-40B4-BE49-F238E27FC236}">
                  <a16:creationId xmlns:a16="http://schemas.microsoft.com/office/drawing/2014/main" id="{A97B2916-BF24-488E-AAF3-77AD83C5A371}"/>
                </a:ext>
              </a:extLst>
            </p:cNvPr>
            <p:cNvSpPr txBox="1"/>
            <p:nvPr/>
          </p:nvSpPr>
          <p:spPr>
            <a:xfrm>
              <a:off x="1321582" y="4769172"/>
              <a:ext cx="891591" cy="369332"/>
            </a:xfrm>
            <a:prstGeom prst="rect">
              <a:avLst/>
            </a:prstGeom>
            <a:noFill/>
            <a:ln w="25400" cmpd="sng">
              <a:solidFill>
                <a:schemeClr val="tx1"/>
              </a:solidFill>
            </a:ln>
            <a:effectLst/>
          </p:spPr>
          <p:txBody>
            <a:bodyPr wrap="none" rtlCol="0">
              <a:spAutoFit/>
            </a:bodyPr>
            <a:lstStyle/>
            <a:p>
              <a:pPr algn="ctr"/>
              <a:r>
                <a:rPr lang="es-ES" dirty="0"/>
                <a:t>Museo</a:t>
              </a:r>
            </a:p>
          </p:txBody>
        </p:sp>
        <p:cxnSp>
          <p:nvCxnSpPr>
            <p:cNvPr id="22" name="Conector recto 21">
              <a:extLst>
                <a:ext uri="{FF2B5EF4-FFF2-40B4-BE49-F238E27FC236}">
                  <a16:creationId xmlns:a16="http://schemas.microsoft.com/office/drawing/2014/main" id="{74020ACE-55A9-44B4-8F7F-9E31B84874A6}"/>
                </a:ext>
              </a:extLst>
            </p:cNvPr>
            <p:cNvCxnSpPr>
              <a:cxnSpLocks/>
              <a:stCxn id="19" idx="2"/>
              <a:endCxn id="21" idx="0"/>
            </p:cNvCxnSpPr>
            <p:nvPr/>
          </p:nvCxnSpPr>
          <p:spPr>
            <a:xfrm>
              <a:off x="1757530" y="4026433"/>
              <a:ext cx="9848" cy="742739"/>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Elipse 22">
              <a:extLst>
                <a:ext uri="{FF2B5EF4-FFF2-40B4-BE49-F238E27FC236}">
                  <a16:creationId xmlns:a16="http://schemas.microsoft.com/office/drawing/2014/main" id="{B4FDE1B8-9D22-413D-B7F0-80F0125509C5}"/>
                </a:ext>
              </a:extLst>
            </p:cNvPr>
            <p:cNvSpPr/>
            <p:nvPr/>
          </p:nvSpPr>
          <p:spPr>
            <a:xfrm>
              <a:off x="356280" y="5642287"/>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1"/>
                  </a:solidFill>
                </a:rPr>
                <a:t>Nombre</a:t>
              </a:r>
            </a:p>
          </p:txBody>
        </p:sp>
        <p:sp>
          <p:nvSpPr>
            <p:cNvPr id="24" name="Elipse 23">
              <a:extLst>
                <a:ext uri="{FF2B5EF4-FFF2-40B4-BE49-F238E27FC236}">
                  <a16:creationId xmlns:a16="http://schemas.microsoft.com/office/drawing/2014/main" id="{E55FC2D9-6D95-4D4C-8763-8F8D53FDE774}"/>
                </a:ext>
              </a:extLst>
            </p:cNvPr>
            <p:cNvSpPr/>
            <p:nvPr/>
          </p:nvSpPr>
          <p:spPr>
            <a:xfrm>
              <a:off x="2189763" y="5642287"/>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Ciudad</a:t>
              </a:r>
            </a:p>
          </p:txBody>
        </p:sp>
        <p:cxnSp>
          <p:nvCxnSpPr>
            <p:cNvPr id="25" name="Conector recto 24">
              <a:extLst>
                <a:ext uri="{FF2B5EF4-FFF2-40B4-BE49-F238E27FC236}">
                  <a16:creationId xmlns:a16="http://schemas.microsoft.com/office/drawing/2014/main" id="{23AA990B-54C4-400E-8937-07057CC8912D}"/>
                </a:ext>
              </a:extLst>
            </p:cNvPr>
            <p:cNvCxnSpPr>
              <a:cxnSpLocks/>
              <a:stCxn id="21" idx="2"/>
              <a:endCxn id="24" idx="0"/>
            </p:cNvCxnSpPr>
            <p:nvPr/>
          </p:nvCxnSpPr>
          <p:spPr>
            <a:xfrm>
              <a:off x="1767378" y="5138504"/>
              <a:ext cx="1036436"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76AAB2F5-FFC5-48A9-9933-BAB5E4A6A11B}"/>
                </a:ext>
              </a:extLst>
            </p:cNvPr>
            <p:cNvCxnSpPr>
              <a:cxnSpLocks/>
              <a:stCxn id="21" idx="2"/>
              <a:endCxn id="23" idx="0"/>
            </p:cNvCxnSpPr>
            <p:nvPr/>
          </p:nvCxnSpPr>
          <p:spPr>
            <a:xfrm flipH="1">
              <a:off x="1033211" y="5138504"/>
              <a:ext cx="734167"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27" name="Rombo 26">
              <a:extLst>
                <a:ext uri="{FF2B5EF4-FFF2-40B4-BE49-F238E27FC236}">
                  <a16:creationId xmlns:a16="http://schemas.microsoft.com/office/drawing/2014/main" id="{D0B4DAD4-AE32-4B6B-8FEB-39D3C4191AAB}"/>
                </a:ext>
              </a:extLst>
            </p:cNvPr>
            <p:cNvSpPr/>
            <p:nvPr/>
          </p:nvSpPr>
          <p:spPr>
            <a:xfrm>
              <a:off x="6059614" y="5898715"/>
              <a:ext cx="1807644" cy="53903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1"/>
                  </a:solidFill>
                </a:rPr>
                <a:t>enseña</a:t>
              </a:r>
            </a:p>
          </p:txBody>
        </p:sp>
        <p:sp>
          <p:nvSpPr>
            <p:cNvPr id="28" name="CuadroTexto 27">
              <a:extLst>
                <a:ext uri="{FF2B5EF4-FFF2-40B4-BE49-F238E27FC236}">
                  <a16:creationId xmlns:a16="http://schemas.microsoft.com/office/drawing/2014/main" id="{58A13F6E-5478-4384-BD29-065D9AEEA8E9}"/>
                </a:ext>
              </a:extLst>
            </p:cNvPr>
            <p:cNvSpPr txBox="1"/>
            <p:nvPr/>
          </p:nvSpPr>
          <p:spPr>
            <a:xfrm>
              <a:off x="8279910" y="5375959"/>
              <a:ext cx="776175" cy="369332"/>
            </a:xfrm>
            <a:prstGeom prst="rect">
              <a:avLst/>
            </a:prstGeom>
            <a:noFill/>
          </p:spPr>
          <p:txBody>
            <a:bodyPr wrap="none" rtlCol="0">
              <a:spAutoFit/>
            </a:bodyPr>
            <a:lstStyle/>
            <a:p>
              <a:r>
                <a:rPr lang="es-ES" dirty="0"/>
                <a:t>(0,4)</a:t>
              </a:r>
            </a:p>
          </p:txBody>
        </p:sp>
        <p:cxnSp>
          <p:nvCxnSpPr>
            <p:cNvPr id="29" name="Conector: angular 28">
              <a:extLst>
                <a:ext uri="{FF2B5EF4-FFF2-40B4-BE49-F238E27FC236}">
                  <a16:creationId xmlns:a16="http://schemas.microsoft.com/office/drawing/2014/main" id="{643D7641-70A2-4F67-81B3-DA89B0D00262}"/>
                </a:ext>
              </a:extLst>
            </p:cNvPr>
            <p:cNvCxnSpPr>
              <a:stCxn id="27" idx="1"/>
              <a:endCxn id="6" idx="1"/>
            </p:cNvCxnSpPr>
            <p:nvPr/>
          </p:nvCxnSpPr>
          <p:spPr>
            <a:xfrm rot="10800000" flipH="1">
              <a:off x="6059614" y="5197843"/>
              <a:ext cx="454206" cy="970391"/>
            </a:xfrm>
            <a:prstGeom prst="bentConnector3">
              <a:avLst>
                <a:gd name="adj1" fmla="val -50330"/>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0AB06CAB-8670-40D7-852D-A0AAF3EAA066}"/>
                </a:ext>
              </a:extLst>
            </p:cNvPr>
            <p:cNvCxnSpPr>
              <a:stCxn id="27" idx="3"/>
              <a:endCxn id="6" idx="3"/>
            </p:cNvCxnSpPr>
            <p:nvPr/>
          </p:nvCxnSpPr>
          <p:spPr>
            <a:xfrm flipH="1" flipV="1">
              <a:off x="7437471" y="5197842"/>
              <a:ext cx="429787" cy="970391"/>
            </a:xfrm>
            <a:prstGeom prst="bentConnector3">
              <a:avLst>
                <a:gd name="adj1" fmla="val -53189"/>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CuadroTexto 30">
              <a:extLst>
                <a:ext uri="{FF2B5EF4-FFF2-40B4-BE49-F238E27FC236}">
                  <a16:creationId xmlns:a16="http://schemas.microsoft.com/office/drawing/2014/main" id="{41AFE041-F435-41B2-BA14-ED70EA80416D}"/>
                </a:ext>
              </a:extLst>
            </p:cNvPr>
            <p:cNvSpPr txBox="1"/>
            <p:nvPr/>
          </p:nvSpPr>
          <p:spPr>
            <a:xfrm>
              <a:off x="4932041" y="5540289"/>
              <a:ext cx="886781" cy="369332"/>
            </a:xfrm>
            <a:prstGeom prst="rect">
              <a:avLst/>
            </a:prstGeom>
            <a:noFill/>
          </p:spPr>
          <p:txBody>
            <a:bodyPr wrap="none" rtlCol="0">
              <a:spAutoFit/>
            </a:bodyPr>
            <a:lstStyle/>
            <a:p>
              <a:r>
                <a:rPr lang="en-US" dirty="0" err="1"/>
                <a:t>pupilo</a:t>
              </a:r>
              <a:endParaRPr lang="en-US" dirty="0"/>
            </a:p>
          </p:txBody>
        </p:sp>
        <p:sp>
          <p:nvSpPr>
            <p:cNvPr id="32" name="CuadroTexto 31">
              <a:extLst>
                <a:ext uri="{FF2B5EF4-FFF2-40B4-BE49-F238E27FC236}">
                  <a16:creationId xmlns:a16="http://schemas.microsoft.com/office/drawing/2014/main" id="{31230643-19E9-48A0-849E-B0EDE97D1319}"/>
                </a:ext>
              </a:extLst>
            </p:cNvPr>
            <p:cNvSpPr txBox="1"/>
            <p:nvPr/>
          </p:nvSpPr>
          <p:spPr>
            <a:xfrm>
              <a:off x="8117783" y="5655490"/>
              <a:ext cx="1132041" cy="369332"/>
            </a:xfrm>
            <a:prstGeom prst="rect">
              <a:avLst/>
            </a:prstGeom>
            <a:noFill/>
          </p:spPr>
          <p:txBody>
            <a:bodyPr wrap="none" rtlCol="0">
              <a:spAutoFit/>
            </a:bodyPr>
            <a:lstStyle/>
            <a:p>
              <a:r>
                <a:rPr lang="en-US" dirty="0"/>
                <a:t>maestro</a:t>
              </a:r>
            </a:p>
          </p:txBody>
        </p:sp>
      </p:grpSp>
      <p:sp>
        <p:nvSpPr>
          <p:cNvPr id="50" name="Marcador de número de diapositiva 7">
            <a:extLst>
              <a:ext uri="{FF2B5EF4-FFF2-40B4-BE49-F238E27FC236}">
                <a16:creationId xmlns:a16="http://schemas.microsoft.com/office/drawing/2014/main" id="{5F9B4941-4E69-4237-B332-5F06EA354625}"/>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16</a:t>
            </a:fld>
            <a:endParaRPr lang="es-ES" dirty="0"/>
          </a:p>
        </p:txBody>
      </p:sp>
    </p:spTree>
    <p:extLst>
      <p:ext uri="{BB962C8B-B14F-4D97-AF65-F5344CB8AC3E}">
        <p14:creationId xmlns:p14="http://schemas.microsoft.com/office/powerpoint/2010/main" val="20425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C0E7B9C-9A6F-8840-AE4A-6A4AC0BBA526}"/>
              </a:ext>
            </a:extLst>
          </p:cNvPr>
          <p:cNvSpPr>
            <a:spLocks noGrp="1"/>
          </p:cNvSpPr>
          <p:nvPr>
            <p:ph type="sldNum" sz="quarter" idx="12"/>
          </p:nvPr>
        </p:nvSpPr>
        <p:spPr/>
        <p:txBody>
          <a:bodyPr/>
          <a:lstStyle/>
          <a:p>
            <a:pPr rtl="0"/>
            <a:fld id="{022B156B-59AE-415F-B24B-8756D48BB977}" type="slidenum">
              <a:rPr lang="es-ES" noProof="0" smtClean="0"/>
              <a:t>17</a:t>
            </a:fld>
            <a:endParaRPr lang="es-ES" noProof="0" dirty="0"/>
          </a:p>
        </p:txBody>
      </p:sp>
      <p:pic>
        <p:nvPicPr>
          <p:cNvPr id="3" name="Imagen 3">
            <a:extLst>
              <a:ext uri="{FF2B5EF4-FFF2-40B4-BE49-F238E27FC236}">
                <a16:creationId xmlns:a16="http://schemas.microsoft.com/office/drawing/2014/main" id="{58D635A5-2DDE-D64D-A346-8E660ACC04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8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1743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C2A8D2-B169-4A57-9275-5CC8698FE41A}"/>
              </a:ext>
            </a:extLst>
          </p:cNvPr>
          <p:cNvSpPr txBox="1"/>
          <p:nvPr/>
        </p:nvSpPr>
        <p:spPr>
          <a:xfrm>
            <a:off x="4907280" y="3167390"/>
            <a:ext cx="2377440" cy="523220"/>
          </a:xfrm>
          <a:prstGeom prst="rect">
            <a:avLst/>
          </a:prstGeom>
          <a:noFill/>
        </p:spPr>
        <p:txBody>
          <a:bodyPr wrap="square" rtlCol="0">
            <a:spAutoFit/>
          </a:bodyPr>
          <a:lstStyle/>
          <a:p>
            <a:r>
              <a:rPr lang="es-ES" sz="2800" dirty="0"/>
              <a:t>Modelo E-R</a:t>
            </a:r>
          </a:p>
        </p:txBody>
      </p:sp>
      <p:sp>
        <p:nvSpPr>
          <p:cNvPr id="3" name="Rectángulo 2">
            <a:extLst>
              <a:ext uri="{FF2B5EF4-FFF2-40B4-BE49-F238E27FC236}">
                <a16:creationId xmlns:a16="http://schemas.microsoft.com/office/drawing/2014/main" id="{0F0A86D6-B4DF-438A-AF47-E8EF01EC485A}"/>
              </a:ext>
            </a:extLst>
          </p:cNvPr>
          <p:cNvSpPr/>
          <p:nvPr/>
        </p:nvSpPr>
        <p:spPr>
          <a:xfrm>
            <a:off x="1304014" y="3910717"/>
            <a:ext cx="260096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Entidades</a:t>
            </a:r>
          </a:p>
        </p:txBody>
      </p:sp>
      <p:sp>
        <p:nvSpPr>
          <p:cNvPr id="4" name="Elipse 3">
            <a:extLst>
              <a:ext uri="{FF2B5EF4-FFF2-40B4-BE49-F238E27FC236}">
                <a16:creationId xmlns:a16="http://schemas.microsoft.com/office/drawing/2014/main" id="{14C1907D-B469-47F3-8BDD-EB932E369969}"/>
              </a:ext>
            </a:extLst>
          </p:cNvPr>
          <p:cNvSpPr/>
          <p:nvPr/>
        </p:nvSpPr>
        <p:spPr>
          <a:xfrm>
            <a:off x="1340375" y="883578"/>
            <a:ext cx="2528237"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Atributos</a:t>
            </a:r>
          </a:p>
        </p:txBody>
      </p:sp>
      <p:sp>
        <p:nvSpPr>
          <p:cNvPr id="5" name="Rombo 4">
            <a:extLst>
              <a:ext uri="{FF2B5EF4-FFF2-40B4-BE49-F238E27FC236}">
                <a16:creationId xmlns:a16="http://schemas.microsoft.com/office/drawing/2014/main" id="{635908D0-C744-457C-B612-3B736DC350FD}"/>
              </a:ext>
            </a:extLst>
          </p:cNvPr>
          <p:cNvSpPr/>
          <p:nvPr/>
        </p:nvSpPr>
        <p:spPr>
          <a:xfrm>
            <a:off x="7828908" y="1737095"/>
            <a:ext cx="3174715" cy="1430295"/>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Relaciones</a:t>
            </a:r>
          </a:p>
        </p:txBody>
      </p:sp>
      <p:sp>
        <p:nvSpPr>
          <p:cNvPr id="6" name="CuadroTexto 5">
            <a:extLst>
              <a:ext uri="{FF2B5EF4-FFF2-40B4-BE49-F238E27FC236}">
                <a16:creationId xmlns:a16="http://schemas.microsoft.com/office/drawing/2014/main" id="{532F84AE-87DB-4E77-AA16-AA86BB400A0C}"/>
              </a:ext>
            </a:extLst>
          </p:cNvPr>
          <p:cNvSpPr txBox="1"/>
          <p:nvPr/>
        </p:nvSpPr>
        <p:spPr>
          <a:xfrm>
            <a:off x="8363163" y="4825117"/>
            <a:ext cx="2825393" cy="923330"/>
          </a:xfrm>
          <a:prstGeom prst="rect">
            <a:avLst/>
          </a:prstGeom>
          <a:noFill/>
        </p:spPr>
        <p:txBody>
          <a:bodyPr wrap="square" rtlCol="0">
            <a:spAutoFit/>
          </a:bodyPr>
          <a:lstStyle/>
          <a:p>
            <a:r>
              <a:rPr lang="es-ES" dirty="0">
                <a:solidFill>
                  <a:schemeClr val="accent6"/>
                </a:solidFill>
              </a:rPr>
              <a:t>Restricciones:</a:t>
            </a:r>
          </a:p>
          <a:p>
            <a:r>
              <a:rPr lang="es-ES" dirty="0">
                <a:solidFill>
                  <a:schemeClr val="accent6"/>
                </a:solidFill>
              </a:rPr>
              <a:t>	Cardinalidad</a:t>
            </a:r>
          </a:p>
          <a:p>
            <a:r>
              <a:rPr lang="es-ES" dirty="0">
                <a:solidFill>
                  <a:schemeClr val="accent6"/>
                </a:solidFill>
              </a:rPr>
              <a:t>	Participación</a:t>
            </a:r>
          </a:p>
        </p:txBody>
      </p:sp>
      <p:sp>
        <p:nvSpPr>
          <p:cNvPr id="8" name="Marcador de número de diapositiva 7">
            <a:extLst>
              <a:ext uri="{FF2B5EF4-FFF2-40B4-BE49-F238E27FC236}">
                <a16:creationId xmlns:a16="http://schemas.microsoft.com/office/drawing/2014/main" id="{EC1D6577-3E59-4A81-8582-3813A5BA0F10}"/>
              </a:ext>
            </a:extLst>
          </p:cNvPr>
          <p:cNvSpPr>
            <a:spLocks noGrp="1"/>
          </p:cNvSpPr>
          <p:nvPr>
            <p:ph type="sldNum" sz="quarter" idx="12"/>
          </p:nvPr>
        </p:nvSpPr>
        <p:spPr>
          <a:xfrm>
            <a:off x="445011" y="6581001"/>
            <a:ext cx="762000" cy="228600"/>
          </a:xfrm>
        </p:spPr>
        <p:txBody>
          <a:bodyPr/>
          <a:lstStyle/>
          <a:p>
            <a:pPr rtl="0"/>
            <a:fld id="{022B156B-59AE-415F-B24B-8756D48BB977}" type="slidenum">
              <a:rPr lang="es-ES" noProof="0" smtClean="0"/>
              <a:t>2</a:t>
            </a:fld>
            <a:endParaRPr lang="es-ES" noProof="0" dirty="0"/>
          </a:p>
        </p:txBody>
      </p:sp>
      <p:sp>
        <p:nvSpPr>
          <p:cNvPr id="9" name="CuadroTexto 8">
            <a:extLst>
              <a:ext uri="{FF2B5EF4-FFF2-40B4-BE49-F238E27FC236}">
                <a16:creationId xmlns:a16="http://schemas.microsoft.com/office/drawing/2014/main" id="{CC73CC38-149C-49E9-9EFC-FC6BF45E652D}"/>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61274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dirty="0"/>
              <a:t>Atributos</a:t>
            </a:r>
          </a:p>
        </p:txBody>
      </p:sp>
      <p:sp>
        <p:nvSpPr>
          <p:cNvPr id="4" name="Marcador de posición de contenido 3"/>
          <p:cNvSpPr>
            <a:spLocks noGrp="1"/>
          </p:cNvSpPr>
          <p:nvPr>
            <p:ph sz="half" idx="1"/>
          </p:nvPr>
        </p:nvSpPr>
        <p:spPr>
          <a:xfrm>
            <a:off x="1065212" y="1825625"/>
            <a:ext cx="5106988" cy="4187952"/>
          </a:xfrm>
        </p:spPr>
        <p:txBody>
          <a:bodyPr rtlCol="0"/>
          <a:lstStyle/>
          <a:p>
            <a:pPr rtl="0"/>
            <a:r>
              <a:rPr lang="es-ES" dirty="0"/>
              <a:t>Simples</a:t>
            </a:r>
          </a:p>
          <a:p>
            <a:pPr rtl="0"/>
            <a:r>
              <a:rPr lang="es-ES" dirty="0">
                <a:solidFill>
                  <a:schemeClr val="accent3">
                    <a:lumMod val="50000"/>
                  </a:schemeClr>
                </a:solidFill>
              </a:rPr>
              <a:t>Compuestos</a:t>
            </a:r>
          </a:p>
          <a:p>
            <a:r>
              <a:rPr lang="es-ES" dirty="0">
                <a:solidFill>
                  <a:schemeClr val="accent6">
                    <a:lumMod val="50000"/>
                  </a:schemeClr>
                </a:solidFill>
              </a:rPr>
              <a:t>Multivaluados</a:t>
            </a:r>
          </a:p>
          <a:p>
            <a:pPr rtl="0"/>
            <a:r>
              <a:rPr lang="es-ES" dirty="0">
                <a:solidFill>
                  <a:schemeClr val="accent5">
                    <a:lumMod val="50000"/>
                  </a:schemeClr>
                </a:solidFill>
              </a:rPr>
              <a:t>Derivados</a:t>
            </a:r>
          </a:p>
        </p:txBody>
      </p:sp>
      <p:sp>
        <p:nvSpPr>
          <p:cNvPr id="3" name="Rectángulo 2">
            <a:extLst>
              <a:ext uri="{FF2B5EF4-FFF2-40B4-BE49-F238E27FC236}">
                <a16:creationId xmlns:a16="http://schemas.microsoft.com/office/drawing/2014/main" id="{DC62204C-45D4-4BC5-8236-6136D1D47B24}"/>
              </a:ext>
            </a:extLst>
          </p:cNvPr>
          <p:cNvSpPr/>
          <p:nvPr/>
        </p:nvSpPr>
        <p:spPr>
          <a:xfrm>
            <a:off x="6890963" y="4613096"/>
            <a:ext cx="2928135" cy="84248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dirty="0">
                <a:solidFill>
                  <a:schemeClr val="tx2"/>
                </a:solidFill>
              </a:rPr>
              <a:t>Personas</a:t>
            </a:r>
          </a:p>
        </p:txBody>
      </p:sp>
      <p:sp>
        <p:nvSpPr>
          <p:cNvPr id="6" name="Elipse 5">
            <a:extLst>
              <a:ext uri="{FF2B5EF4-FFF2-40B4-BE49-F238E27FC236}">
                <a16:creationId xmlns:a16="http://schemas.microsoft.com/office/drawing/2014/main" id="{B2621B98-ABC7-483B-9FCA-6C727D9D0A54}"/>
              </a:ext>
            </a:extLst>
          </p:cNvPr>
          <p:cNvSpPr/>
          <p:nvPr/>
        </p:nvSpPr>
        <p:spPr>
          <a:xfrm>
            <a:off x="4380216" y="3833858"/>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u="sng" dirty="0">
                <a:solidFill>
                  <a:schemeClr val="tx1"/>
                </a:solidFill>
              </a:rPr>
              <a:t>DNI</a:t>
            </a:r>
          </a:p>
        </p:txBody>
      </p:sp>
      <p:sp>
        <p:nvSpPr>
          <p:cNvPr id="7" name="Elipse 6">
            <a:extLst>
              <a:ext uri="{FF2B5EF4-FFF2-40B4-BE49-F238E27FC236}">
                <a16:creationId xmlns:a16="http://schemas.microsoft.com/office/drawing/2014/main" id="{F087A238-3D87-4E30-90F2-D435C4159471}"/>
              </a:ext>
            </a:extLst>
          </p:cNvPr>
          <p:cNvSpPr/>
          <p:nvPr/>
        </p:nvSpPr>
        <p:spPr>
          <a:xfrm>
            <a:off x="5347271" y="2365385"/>
            <a:ext cx="3431569" cy="842481"/>
          </a:xfrm>
          <a:prstGeom prst="ellipse">
            <a:avLst/>
          </a:pr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3">
                    <a:lumMod val="50000"/>
                  </a:schemeClr>
                </a:solidFill>
              </a:rPr>
              <a:t>nombreCompleto</a:t>
            </a:r>
          </a:p>
        </p:txBody>
      </p:sp>
      <p:sp>
        <p:nvSpPr>
          <p:cNvPr id="10" name="Elipse 9">
            <a:extLst>
              <a:ext uri="{FF2B5EF4-FFF2-40B4-BE49-F238E27FC236}">
                <a16:creationId xmlns:a16="http://schemas.microsoft.com/office/drawing/2014/main" id="{C862111F-9609-413B-9D25-E56188231F7D}"/>
              </a:ext>
            </a:extLst>
          </p:cNvPr>
          <p:cNvSpPr/>
          <p:nvPr/>
        </p:nvSpPr>
        <p:spPr>
          <a:xfrm>
            <a:off x="4259924" y="1222571"/>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nombre</a:t>
            </a:r>
          </a:p>
        </p:txBody>
      </p:sp>
      <p:sp>
        <p:nvSpPr>
          <p:cNvPr id="11" name="Elipse 10">
            <a:extLst>
              <a:ext uri="{FF2B5EF4-FFF2-40B4-BE49-F238E27FC236}">
                <a16:creationId xmlns:a16="http://schemas.microsoft.com/office/drawing/2014/main" id="{7906F133-8D15-4BB3-9D7D-DE7FAE327795}"/>
              </a:ext>
            </a:extLst>
          </p:cNvPr>
          <p:cNvSpPr/>
          <p:nvPr/>
        </p:nvSpPr>
        <p:spPr>
          <a:xfrm>
            <a:off x="6096000" y="728549"/>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apellido1</a:t>
            </a:r>
          </a:p>
        </p:txBody>
      </p:sp>
      <p:sp>
        <p:nvSpPr>
          <p:cNvPr id="12" name="Elipse 11">
            <a:extLst>
              <a:ext uri="{FF2B5EF4-FFF2-40B4-BE49-F238E27FC236}">
                <a16:creationId xmlns:a16="http://schemas.microsoft.com/office/drawing/2014/main" id="{3711B813-31CD-4940-9D9C-01FBBEE2C6F1}"/>
              </a:ext>
            </a:extLst>
          </p:cNvPr>
          <p:cNvSpPr/>
          <p:nvPr/>
        </p:nvSpPr>
        <p:spPr>
          <a:xfrm>
            <a:off x="8030110" y="1222571"/>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apellido2</a:t>
            </a:r>
            <a:r>
              <a:rPr lang="es-ES" baseline="30000" dirty="0">
                <a:solidFill>
                  <a:schemeClr val="tx1"/>
                </a:solidFill>
              </a:rPr>
              <a:t>*</a:t>
            </a:r>
          </a:p>
        </p:txBody>
      </p:sp>
      <p:sp>
        <p:nvSpPr>
          <p:cNvPr id="13" name="Elipse 12">
            <a:extLst>
              <a:ext uri="{FF2B5EF4-FFF2-40B4-BE49-F238E27FC236}">
                <a16:creationId xmlns:a16="http://schemas.microsoft.com/office/drawing/2014/main" id="{FDB62CDF-3B03-4C38-A236-1BB27EFC8D92}"/>
              </a:ext>
            </a:extLst>
          </p:cNvPr>
          <p:cNvSpPr/>
          <p:nvPr/>
        </p:nvSpPr>
        <p:spPr>
          <a:xfrm>
            <a:off x="8713343" y="2922342"/>
            <a:ext cx="1934110" cy="647272"/>
          </a:xfrm>
          <a:prstGeom prst="ellipse">
            <a:avLst/>
          </a:prstGeom>
          <a:noFill/>
          <a:ln w="76200" cmpd="dbl">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6">
                    <a:lumMod val="50000"/>
                  </a:schemeClr>
                </a:solidFill>
              </a:rPr>
              <a:t>teléfono</a:t>
            </a:r>
          </a:p>
        </p:txBody>
      </p:sp>
      <p:sp>
        <p:nvSpPr>
          <p:cNvPr id="8" name="Elipse 7">
            <a:extLst>
              <a:ext uri="{FF2B5EF4-FFF2-40B4-BE49-F238E27FC236}">
                <a16:creationId xmlns:a16="http://schemas.microsoft.com/office/drawing/2014/main" id="{CA31BF8F-4A73-4060-8593-B58D0B6A47ED}"/>
              </a:ext>
            </a:extLst>
          </p:cNvPr>
          <p:cNvSpPr/>
          <p:nvPr/>
        </p:nvSpPr>
        <p:spPr>
          <a:xfrm>
            <a:off x="10215635" y="5034336"/>
            <a:ext cx="1487185" cy="647272"/>
          </a:xfrm>
          <a:prstGeom prst="ellipse">
            <a:avLst/>
          </a:prstGeom>
          <a:noFill/>
          <a:ln w="25400">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5">
                    <a:lumMod val="50000"/>
                  </a:schemeClr>
                </a:solidFill>
              </a:rPr>
              <a:t>edad</a:t>
            </a:r>
          </a:p>
        </p:txBody>
      </p:sp>
      <p:cxnSp>
        <p:nvCxnSpPr>
          <p:cNvPr id="15" name="Conector recto 14">
            <a:extLst>
              <a:ext uri="{FF2B5EF4-FFF2-40B4-BE49-F238E27FC236}">
                <a16:creationId xmlns:a16="http://schemas.microsoft.com/office/drawing/2014/main" id="{81D851D7-A587-470A-815F-1596C2C8C049}"/>
              </a:ext>
            </a:extLst>
          </p:cNvPr>
          <p:cNvCxnSpPr>
            <a:cxnSpLocks/>
            <a:stCxn id="6" idx="4"/>
            <a:endCxn id="3" idx="1"/>
          </p:cNvCxnSpPr>
          <p:nvPr/>
        </p:nvCxnSpPr>
        <p:spPr>
          <a:xfrm>
            <a:off x="5347271" y="4481130"/>
            <a:ext cx="1543692" cy="55320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ector recto 17">
            <a:extLst>
              <a:ext uri="{FF2B5EF4-FFF2-40B4-BE49-F238E27FC236}">
                <a16:creationId xmlns:a16="http://schemas.microsoft.com/office/drawing/2014/main" id="{23F5A981-1D8C-413A-856E-28F5737C6986}"/>
              </a:ext>
            </a:extLst>
          </p:cNvPr>
          <p:cNvCxnSpPr>
            <a:cxnSpLocks/>
            <a:stCxn id="12" idx="3"/>
            <a:endCxn id="7" idx="0"/>
          </p:cNvCxnSpPr>
          <p:nvPr/>
        </p:nvCxnSpPr>
        <p:spPr>
          <a:xfrm flipH="1">
            <a:off x="7063056" y="1775052"/>
            <a:ext cx="1250298" cy="590333"/>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CCCFFDA0-2A6C-4033-AB34-CE0ACB2E8AEA}"/>
              </a:ext>
            </a:extLst>
          </p:cNvPr>
          <p:cNvCxnSpPr>
            <a:cxnSpLocks/>
            <a:stCxn id="11" idx="4"/>
            <a:endCxn id="7" idx="0"/>
          </p:cNvCxnSpPr>
          <p:nvPr/>
        </p:nvCxnSpPr>
        <p:spPr>
          <a:xfrm>
            <a:off x="7063055" y="1375821"/>
            <a:ext cx="1" cy="989564"/>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2B6F626F-7250-478F-9A36-84210BCDF138}"/>
              </a:ext>
            </a:extLst>
          </p:cNvPr>
          <p:cNvCxnSpPr>
            <a:cxnSpLocks/>
            <a:stCxn id="10" idx="5"/>
            <a:endCxn id="7" idx="0"/>
          </p:cNvCxnSpPr>
          <p:nvPr/>
        </p:nvCxnSpPr>
        <p:spPr>
          <a:xfrm>
            <a:off x="5910790" y="1775052"/>
            <a:ext cx="1152266" cy="590333"/>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66ACB8F7-31C6-494C-A530-C9E6F11CE7D3}"/>
              </a:ext>
            </a:extLst>
          </p:cNvPr>
          <p:cNvCxnSpPr>
            <a:cxnSpLocks/>
            <a:stCxn id="7" idx="4"/>
            <a:endCxn id="3" idx="0"/>
          </p:cNvCxnSpPr>
          <p:nvPr/>
        </p:nvCxnSpPr>
        <p:spPr>
          <a:xfrm>
            <a:off x="7063056" y="3207866"/>
            <a:ext cx="1291975" cy="140523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85690102-1E88-43C2-923D-65BAC4331ADB}"/>
              </a:ext>
            </a:extLst>
          </p:cNvPr>
          <p:cNvCxnSpPr>
            <a:cxnSpLocks/>
            <a:stCxn id="8" idx="1"/>
            <a:endCxn id="3" idx="3"/>
          </p:cNvCxnSpPr>
          <p:nvPr/>
        </p:nvCxnSpPr>
        <p:spPr>
          <a:xfrm flipH="1" flipV="1">
            <a:off x="9819098" y="5034337"/>
            <a:ext cx="614330" cy="9479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E2851B67-0A76-4890-9D34-D0375D39442F}"/>
              </a:ext>
            </a:extLst>
          </p:cNvPr>
          <p:cNvCxnSpPr>
            <a:cxnSpLocks/>
            <a:stCxn id="13" idx="3"/>
            <a:endCxn id="3" idx="0"/>
          </p:cNvCxnSpPr>
          <p:nvPr/>
        </p:nvCxnSpPr>
        <p:spPr>
          <a:xfrm flipH="1">
            <a:off x="8355031" y="3474823"/>
            <a:ext cx="641556" cy="1138273"/>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47" name="Elipse 46">
            <a:extLst>
              <a:ext uri="{FF2B5EF4-FFF2-40B4-BE49-F238E27FC236}">
                <a16:creationId xmlns:a16="http://schemas.microsoft.com/office/drawing/2014/main" id="{565E7218-4A77-44CD-87BF-47AE823EE8C4}"/>
              </a:ext>
            </a:extLst>
          </p:cNvPr>
          <p:cNvSpPr/>
          <p:nvPr/>
        </p:nvSpPr>
        <p:spPr>
          <a:xfrm>
            <a:off x="9605329" y="3814285"/>
            <a:ext cx="1934110" cy="647272"/>
          </a:xfrm>
          <a:prstGeom prst="ellipse">
            <a:avLst/>
          </a:pr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fechaNac</a:t>
            </a:r>
          </a:p>
        </p:txBody>
      </p:sp>
      <p:cxnSp>
        <p:nvCxnSpPr>
          <p:cNvPr id="48" name="Conector recto 47">
            <a:extLst>
              <a:ext uri="{FF2B5EF4-FFF2-40B4-BE49-F238E27FC236}">
                <a16:creationId xmlns:a16="http://schemas.microsoft.com/office/drawing/2014/main" id="{7FBBBEB7-69F4-4A24-9B76-55552DA20766}"/>
              </a:ext>
            </a:extLst>
          </p:cNvPr>
          <p:cNvCxnSpPr>
            <a:cxnSpLocks/>
            <a:stCxn id="47" idx="4"/>
            <a:endCxn id="3" idx="3"/>
          </p:cNvCxnSpPr>
          <p:nvPr/>
        </p:nvCxnSpPr>
        <p:spPr>
          <a:xfrm flipH="1">
            <a:off x="9819098" y="4461557"/>
            <a:ext cx="753286" cy="57278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CuadroTexto 23">
            <a:extLst>
              <a:ext uri="{FF2B5EF4-FFF2-40B4-BE49-F238E27FC236}">
                <a16:creationId xmlns:a16="http://schemas.microsoft.com/office/drawing/2014/main" id="{C0CA473A-AD89-43A9-BFCE-1318BDB0309D}"/>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23" name="Marcador de número de diapositiva 7">
            <a:extLst>
              <a:ext uri="{FF2B5EF4-FFF2-40B4-BE49-F238E27FC236}">
                <a16:creationId xmlns:a16="http://schemas.microsoft.com/office/drawing/2014/main" id="{A549677C-B525-4A28-B0E7-DEFB10F9A9E1}"/>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3</a:t>
            </a:fld>
            <a:endParaRPr lang="es-ES" dirty="0"/>
          </a:p>
        </p:txBody>
      </p:sp>
      <p:cxnSp>
        <p:nvCxnSpPr>
          <p:cNvPr id="14" name="Conector recto de flecha 13">
            <a:extLst>
              <a:ext uri="{FF2B5EF4-FFF2-40B4-BE49-F238E27FC236}">
                <a16:creationId xmlns:a16="http://schemas.microsoft.com/office/drawing/2014/main" id="{288D02FD-E943-4469-9E53-32DF2E64073F}"/>
              </a:ext>
            </a:extLst>
          </p:cNvPr>
          <p:cNvCxnSpPr>
            <a:cxnSpLocks/>
            <a:stCxn id="17" idx="2"/>
          </p:cNvCxnSpPr>
          <p:nvPr/>
        </p:nvCxnSpPr>
        <p:spPr>
          <a:xfrm flipH="1">
            <a:off x="9625046" y="1022234"/>
            <a:ext cx="662508" cy="378094"/>
          </a:xfrm>
          <a:prstGeom prst="straightConnector1">
            <a:avLst/>
          </a:prstGeom>
          <a:ln>
            <a:solidFill>
              <a:schemeClr val="accent2">
                <a:lumMod val="50000"/>
              </a:schemeClr>
            </a:solidFill>
            <a:tailEnd type="triangle"/>
          </a:ln>
          <a:effectLst>
            <a:outerShdw blurRad="50800" dist="50800" dir="5400000" algn="ctr" rotWithShape="0">
              <a:schemeClr val="accent3">
                <a:lumMod val="75000"/>
              </a:schemeClr>
            </a:outerShdw>
          </a:effectLst>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id="{B42FB1E1-93B1-41A6-9C48-DFFDFA8BFC80}"/>
              </a:ext>
            </a:extLst>
          </p:cNvPr>
          <p:cNvSpPr txBox="1"/>
          <p:nvPr/>
        </p:nvSpPr>
        <p:spPr>
          <a:xfrm>
            <a:off x="9265275" y="652902"/>
            <a:ext cx="2044557" cy="369332"/>
          </a:xfrm>
          <a:prstGeom prst="rect">
            <a:avLst/>
          </a:prstGeom>
          <a:noFill/>
        </p:spPr>
        <p:txBody>
          <a:bodyPr wrap="square" rtlCol="0">
            <a:spAutoFit/>
          </a:bodyPr>
          <a:lstStyle/>
          <a:p>
            <a:r>
              <a:rPr lang="es-ES" dirty="0">
                <a:solidFill>
                  <a:schemeClr val="accent3">
                    <a:lumMod val="75000"/>
                  </a:schemeClr>
                </a:solidFill>
              </a:rPr>
              <a:t>Puede ser nulo</a:t>
            </a:r>
          </a:p>
        </p:txBody>
      </p:sp>
    </p:spTree>
    <p:extLst>
      <p:ext uri="{BB962C8B-B14F-4D97-AF65-F5344CB8AC3E}">
        <p14:creationId xmlns:p14="http://schemas.microsoft.com/office/powerpoint/2010/main" val="2024694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dirty="0"/>
              <a:t>Entidades (unicidad)</a:t>
            </a:r>
          </a:p>
        </p:txBody>
      </p:sp>
      <p:sp>
        <p:nvSpPr>
          <p:cNvPr id="4" name="Marcador de posición de contenido 3"/>
          <p:cNvSpPr>
            <a:spLocks noGrp="1"/>
          </p:cNvSpPr>
          <p:nvPr>
            <p:ph sz="half" idx="1"/>
          </p:nvPr>
        </p:nvSpPr>
        <p:spPr>
          <a:xfrm>
            <a:off x="1065212" y="1825625"/>
            <a:ext cx="5106988" cy="4187952"/>
          </a:xfrm>
        </p:spPr>
        <p:txBody>
          <a:bodyPr rtlCol="0"/>
          <a:lstStyle/>
          <a:p>
            <a:pPr rtl="0"/>
            <a:r>
              <a:rPr lang="es-ES" dirty="0">
                <a:solidFill>
                  <a:schemeClr val="tx2"/>
                </a:solidFill>
              </a:rPr>
              <a:t>Fuertes</a:t>
            </a:r>
          </a:p>
          <a:p>
            <a:pPr rtl="0"/>
            <a:r>
              <a:rPr lang="es-ES" dirty="0">
                <a:solidFill>
                  <a:schemeClr val="bg2">
                    <a:lumMod val="50000"/>
                  </a:schemeClr>
                </a:solidFill>
              </a:rPr>
              <a:t>Débiles</a:t>
            </a:r>
          </a:p>
        </p:txBody>
      </p:sp>
      <p:grpSp>
        <p:nvGrpSpPr>
          <p:cNvPr id="82" name="Grupo 81">
            <a:extLst>
              <a:ext uri="{FF2B5EF4-FFF2-40B4-BE49-F238E27FC236}">
                <a16:creationId xmlns:a16="http://schemas.microsoft.com/office/drawing/2014/main" id="{042E269F-30CE-42BB-99DF-CAF13E7BAEB2}"/>
              </a:ext>
            </a:extLst>
          </p:cNvPr>
          <p:cNvGrpSpPr/>
          <p:nvPr/>
        </p:nvGrpSpPr>
        <p:grpSpPr>
          <a:xfrm>
            <a:off x="3793366" y="82193"/>
            <a:ext cx="8224981" cy="6250501"/>
            <a:chOff x="2933107" y="91129"/>
            <a:chExt cx="8224981" cy="6250501"/>
          </a:xfrm>
        </p:grpSpPr>
        <p:sp>
          <p:nvSpPr>
            <p:cNvPr id="3" name="Rectángulo 2">
              <a:extLst>
                <a:ext uri="{FF2B5EF4-FFF2-40B4-BE49-F238E27FC236}">
                  <a16:creationId xmlns:a16="http://schemas.microsoft.com/office/drawing/2014/main" id="{DC62204C-45D4-4BC5-8236-6136D1D47B24}"/>
                </a:ext>
              </a:extLst>
            </p:cNvPr>
            <p:cNvSpPr/>
            <p:nvPr/>
          </p:nvSpPr>
          <p:spPr>
            <a:xfrm>
              <a:off x="5918620" y="2294701"/>
              <a:ext cx="2928135" cy="84248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dirty="0">
                  <a:solidFill>
                    <a:schemeClr val="tx2"/>
                  </a:solidFill>
                </a:rPr>
                <a:t>Personas</a:t>
              </a:r>
            </a:p>
          </p:txBody>
        </p:sp>
        <p:sp>
          <p:nvSpPr>
            <p:cNvPr id="6" name="Elipse 5">
              <a:extLst>
                <a:ext uri="{FF2B5EF4-FFF2-40B4-BE49-F238E27FC236}">
                  <a16:creationId xmlns:a16="http://schemas.microsoft.com/office/drawing/2014/main" id="{B2621B98-ABC7-483B-9FCA-6C727D9D0A54}"/>
                </a:ext>
              </a:extLst>
            </p:cNvPr>
            <p:cNvSpPr/>
            <p:nvPr/>
          </p:nvSpPr>
          <p:spPr>
            <a:xfrm>
              <a:off x="3668794" y="1877609"/>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u="sng" dirty="0">
                  <a:solidFill>
                    <a:schemeClr val="tx1"/>
                  </a:solidFill>
                </a:rPr>
                <a:t>DNI</a:t>
              </a:r>
            </a:p>
          </p:txBody>
        </p:sp>
        <p:sp>
          <p:nvSpPr>
            <p:cNvPr id="7" name="Elipse 6">
              <a:extLst>
                <a:ext uri="{FF2B5EF4-FFF2-40B4-BE49-F238E27FC236}">
                  <a16:creationId xmlns:a16="http://schemas.microsoft.com/office/drawing/2014/main" id="{F087A238-3D87-4E30-90F2-D435C4159471}"/>
                </a:ext>
              </a:extLst>
            </p:cNvPr>
            <p:cNvSpPr/>
            <p:nvPr/>
          </p:nvSpPr>
          <p:spPr>
            <a:xfrm>
              <a:off x="5269422" y="1221907"/>
              <a:ext cx="3431569" cy="842481"/>
            </a:xfrm>
            <a:prstGeom prst="ellipse">
              <a:avLst/>
            </a:pr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3">
                      <a:lumMod val="50000"/>
                    </a:schemeClr>
                  </a:solidFill>
                </a:rPr>
                <a:t>nombreCompleto</a:t>
              </a:r>
            </a:p>
          </p:txBody>
        </p:sp>
        <p:sp>
          <p:nvSpPr>
            <p:cNvPr id="10" name="Elipse 9">
              <a:extLst>
                <a:ext uri="{FF2B5EF4-FFF2-40B4-BE49-F238E27FC236}">
                  <a16:creationId xmlns:a16="http://schemas.microsoft.com/office/drawing/2014/main" id="{C862111F-9609-413B-9D25-E56188231F7D}"/>
                </a:ext>
              </a:extLst>
            </p:cNvPr>
            <p:cNvSpPr/>
            <p:nvPr/>
          </p:nvSpPr>
          <p:spPr>
            <a:xfrm>
              <a:off x="4185194" y="450365"/>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nombre</a:t>
              </a:r>
            </a:p>
          </p:txBody>
        </p:sp>
        <p:sp>
          <p:nvSpPr>
            <p:cNvPr id="11" name="Elipse 10">
              <a:extLst>
                <a:ext uri="{FF2B5EF4-FFF2-40B4-BE49-F238E27FC236}">
                  <a16:creationId xmlns:a16="http://schemas.microsoft.com/office/drawing/2014/main" id="{7906F133-8D15-4BB3-9D7D-DE7FAE327795}"/>
                </a:ext>
              </a:extLst>
            </p:cNvPr>
            <p:cNvSpPr/>
            <p:nvPr/>
          </p:nvSpPr>
          <p:spPr>
            <a:xfrm>
              <a:off x="6018152" y="91129"/>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apellido1</a:t>
              </a:r>
            </a:p>
          </p:txBody>
        </p:sp>
        <p:sp>
          <p:nvSpPr>
            <p:cNvPr id="12" name="Elipse 11">
              <a:extLst>
                <a:ext uri="{FF2B5EF4-FFF2-40B4-BE49-F238E27FC236}">
                  <a16:creationId xmlns:a16="http://schemas.microsoft.com/office/drawing/2014/main" id="{3711B813-31CD-4940-9D9C-01FBBEE2C6F1}"/>
                </a:ext>
              </a:extLst>
            </p:cNvPr>
            <p:cNvSpPr/>
            <p:nvPr/>
          </p:nvSpPr>
          <p:spPr>
            <a:xfrm>
              <a:off x="7805703" y="523484"/>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apellido2</a:t>
              </a:r>
            </a:p>
          </p:txBody>
        </p:sp>
        <p:sp>
          <p:nvSpPr>
            <p:cNvPr id="13" name="Elipse 12">
              <a:extLst>
                <a:ext uri="{FF2B5EF4-FFF2-40B4-BE49-F238E27FC236}">
                  <a16:creationId xmlns:a16="http://schemas.microsoft.com/office/drawing/2014/main" id="{FDB62CDF-3B03-4C38-A236-1BB27EFC8D92}"/>
                </a:ext>
              </a:extLst>
            </p:cNvPr>
            <p:cNvSpPr/>
            <p:nvPr/>
          </p:nvSpPr>
          <p:spPr>
            <a:xfrm>
              <a:off x="8966230" y="1268259"/>
              <a:ext cx="1934110" cy="647272"/>
            </a:xfrm>
            <a:prstGeom prst="ellipse">
              <a:avLst/>
            </a:prstGeom>
            <a:noFill/>
            <a:ln w="76200" cmpd="dbl">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6">
                      <a:lumMod val="50000"/>
                    </a:schemeClr>
                  </a:solidFill>
                </a:rPr>
                <a:t>teléfono</a:t>
              </a:r>
            </a:p>
          </p:txBody>
        </p:sp>
        <p:sp>
          <p:nvSpPr>
            <p:cNvPr id="8" name="Elipse 7">
              <a:extLst>
                <a:ext uri="{FF2B5EF4-FFF2-40B4-BE49-F238E27FC236}">
                  <a16:creationId xmlns:a16="http://schemas.microsoft.com/office/drawing/2014/main" id="{CA31BF8F-4A73-4060-8593-B58D0B6A47ED}"/>
                </a:ext>
              </a:extLst>
            </p:cNvPr>
            <p:cNvSpPr/>
            <p:nvPr/>
          </p:nvSpPr>
          <p:spPr>
            <a:xfrm>
              <a:off x="9414807" y="2933837"/>
              <a:ext cx="1487185" cy="647272"/>
            </a:xfrm>
            <a:prstGeom prst="ellipse">
              <a:avLst/>
            </a:prstGeom>
            <a:noFill/>
            <a:ln w="25400">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5">
                      <a:lumMod val="50000"/>
                    </a:schemeClr>
                  </a:solidFill>
                </a:rPr>
                <a:t>edad</a:t>
              </a:r>
            </a:p>
          </p:txBody>
        </p:sp>
        <p:cxnSp>
          <p:nvCxnSpPr>
            <p:cNvPr id="15" name="Conector recto 14">
              <a:extLst>
                <a:ext uri="{FF2B5EF4-FFF2-40B4-BE49-F238E27FC236}">
                  <a16:creationId xmlns:a16="http://schemas.microsoft.com/office/drawing/2014/main" id="{81D851D7-A587-470A-815F-1596C2C8C049}"/>
                </a:ext>
              </a:extLst>
            </p:cNvPr>
            <p:cNvCxnSpPr>
              <a:cxnSpLocks/>
              <a:stCxn id="6" idx="4"/>
              <a:endCxn id="3" idx="1"/>
            </p:cNvCxnSpPr>
            <p:nvPr/>
          </p:nvCxnSpPr>
          <p:spPr>
            <a:xfrm>
              <a:off x="4635849" y="2524881"/>
              <a:ext cx="1282771" cy="19106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ector recto 17">
              <a:extLst>
                <a:ext uri="{FF2B5EF4-FFF2-40B4-BE49-F238E27FC236}">
                  <a16:creationId xmlns:a16="http://schemas.microsoft.com/office/drawing/2014/main" id="{23F5A981-1D8C-413A-856E-28F5737C6986}"/>
                </a:ext>
              </a:extLst>
            </p:cNvPr>
            <p:cNvCxnSpPr>
              <a:cxnSpLocks/>
              <a:stCxn id="12" idx="3"/>
              <a:endCxn id="7" idx="0"/>
            </p:cNvCxnSpPr>
            <p:nvPr/>
          </p:nvCxnSpPr>
          <p:spPr>
            <a:xfrm flipH="1">
              <a:off x="6985207" y="1075965"/>
              <a:ext cx="1103740" cy="14594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CCCFFDA0-2A6C-4033-AB34-CE0ACB2E8AEA}"/>
                </a:ext>
              </a:extLst>
            </p:cNvPr>
            <p:cNvCxnSpPr>
              <a:cxnSpLocks/>
              <a:stCxn id="11" idx="4"/>
              <a:endCxn id="7" idx="0"/>
            </p:cNvCxnSpPr>
            <p:nvPr/>
          </p:nvCxnSpPr>
          <p:spPr>
            <a:xfrm>
              <a:off x="6985207" y="738401"/>
              <a:ext cx="0" cy="483506"/>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2B6F626F-7250-478F-9A36-84210BCDF138}"/>
                </a:ext>
              </a:extLst>
            </p:cNvPr>
            <p:cNvCxnSpPr>
              <a:cxnSpLocks/>
              <a:stCxn id="10" idx="5"/>
              <a:endCxn id="7" idx="0"/>
            </p:cNvCxnSpPr>
            <p:nvPr/>
          </p:nvCxnSpPr>
          <p:spPr>
            <a:xfrm>
              <a:off x="5836060" y="1002846"/>
              <a:ext cx="1149147" cy="21906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Conector recto 20">
              <a:extLst>
                <a:ext uri="{FF2B5EF4-FFF2-40B4-BE49-F238E27FC236}">
                  <a16:creationId xmlns:a16="http://schemas.microsoft.com/office/drawing/2014/main" id="{66ACB8F7-31C6-494C-A530-C9E6F11CE7D3}"/>
                </a:ext>
              </a:extLst>
            </p:cNvPr>
            <p:cNvCxnSpPr>
              <a:cxnSpLocks/>
              <a:stCxn id="7" idx="4"/>
              <a:endCxn id="3" idx="0"/>
            </p:cNvCxnSpPr>
            <p:nvPr/>
          </p:nvCxnSpPr>
          <p:spPr>
            <a:xfrm>
              <a:off x="6985207" y="2064388"/>
              <a:ext cx="397481" cy="230313"/>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Conector recto 31">
              <a:extLst>
                <a:ext uri="{FF2B5EF4-FFF2-40B4-BE49-F238E27FC236}">
                  <a16:creationId xmlns:a16="http://schemas.microsoft.com/office/drawing/2014/main" id="{85690102-1E88-43C2-923D-65BAC4331ADB}"/>
                </a:ext>
              </a:extLst>
            </p:cNvPr>
            <p:cNvCxnSpPr>
              <a:cxnSpLocks/>
              <a:stCxn id="8" idx="1"/>
              <a:endCxn id="3" idx="3"/>
            </p:cNvCxnSpPr>
            <p:nvPr/>
          </p:nvCxnSpPr>
          <p:spPr>
            <a:xfrm flipH="1" flipV="1">
              <a:off x="8846755" y="2715942"/>
              <a:ext cx="785845" cy="312686"/>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E2851B67-0A76-4890-9D34-D0375D39442F}"/>
                </a:ext>
              </a:extLst>
            </p:cNvPr>
            <p:cNvCxnSpPr>
              <a:cxnSpLocks/>
              <a:stCxn id="13" idx="3"/>
              <a:endCxn id="3" idx="0"/>
            </p:cNvCxnSpPr>
            <p:nvPr/>
          </p:nvCxnSpPr>
          <p:spPr>
            <a:xfrm flipH="1">
              <a:off x="7382688" y="1820740"/>
              <a:ext cx="1866786" cy="47396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47" name="Elipse 46">
              <a:extLst>
                <a:ext uri="{FF2B5EF4-FFF2-40B4-BE49-F238E27FC236}">
                  <a16:creationId xmlns:a16="http://schemas.microsoft.com/office/drawing/2014/main" id="{565E7218-4A77-44CD-87BF-47AE823EE8C4}"/>
                </a:ext>
              </a:extLst>
            </p:cNvPr>
            <p:cNvSpPr/>
            <p:nvPr/>
          </p:nvSpPr>
          <p:spPr>
            <a:xfrm>
              <a:off x="9223978" y="2057720"/>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fechaNac</a:t>
              </a:r>
            </a:p>
          </p:txBody>
        </p:sp>
        <p:cxnSp>
          <p:nvCxnSpPr>
            <p:cNvPr id="48" name="Conector recto 47">
              <a:extLst>
                <a:ext uri="{FF2B5EF4-FFF2-40B4-BE49-F238E27FC236}">
                  <a16:creationId xmlns:a16="http://schemas.microsoft.com/office/drawing/2014/main" id="{7FBBBEB7-69F4-4A24-9B76-55552DA20766}"/>
                </a:ext>
              </a:extLst>
            </p:cNvPr>
            <p:cNvCxnSpPr>
              <a:cxnSpLocks/>
              <a:stCxn id="47" idx="3"/>
              <a:endCxn id="3" idx="3"/>
            </p:cNvCxnSpPr>
            <p:nvPr/>
          </p:nvCxnSpPr>
          <p:spPr>
            <a:xfrm flipH="1">
              <a:off x="8846755" y="2610201"/>
              <a:ext cx="660467" cy="10574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7" name="Rectángulo 36">
              <a:extLst>
                <a:ext uri="{FF2B5EF4-FFF2-40B4-BE49-F238E27FC236}">
                  <a16:creationId xmlns:a16="http://schemas.microsoft.com/office/drawing/2014/main" id="{D1315DF1-8052-4BA8-AC29-01B8A27EAE5C}"/>
                </a:ext>
              </a:extLst>
            </p:cNvPr>
            <p:cNvSpPr/>
            <p:nvPr/>
          </p:nvSpPr>
          <p:spPr>
            <a:xfrm>
              <a:off x="5931326" y="5171096"/>
              <a:ext cx="2928135" cy="842481"/>
            </a:xfrm>
            <a:prstGeom prst="rect">
              <a:avLst/>
            </a:prstGeom>
            <a:noFill/>
            <a:ln w="76200" cmpd="dbl">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dirty="0">
                  <a:solidFill>
                    <a:schemeClr val="bg2">
                      <a:lumMod val="50000"/>
                    </a:schemeClr>
                  </a:solidFill>
                </a:rPr>
                <a:t>Hijos</a:t>
              </a:r>
            </a:p>
          </p:txBody>
        </p:sp>
        <p:cxnSp>
          <p:nvCxnSpPr>
            <p:cNvPr id="38" name="Conector recto 37">
              <a:extLst>
                <a:ext uri="{FF2B5EF4-FFF2-40B4-BE49-F238E27FC236}">
                  <a16:creationId xmlns:a16="http://schemas.microsoft.com/office/drawing/2014/main" id="{CEC7D073-CD37-4FE7-ADDD-4EA89B424A55}"/>
                </a:ext>
              </a:extLst>
            </p:cNvPr>
            <p:cNvCxnSpPr>
              <a:cxnSpLocks/>
              <a:stCxn id="45" idx="6"/>
              <a:endCxn id="37" idx="1"/>
            </p:cNvCxnSpPr>
            <p:nvPr/>
          </p:nvCxnSpPr>
          <p:spPr>
            <a:xfrm flipV="1">
              <a:off x="4867217" y="5592337"/>
              <a:ext cx="1064109" cy="42565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Conector recto 38">
              <a:extLst>
                <a:ext uri="{FF2B5EF4-FFF2-40B4-BE49-F238E27FC236}">
                  <a16:creationId xmlns:a16="http://schemas.microsoft.com/office/drawing/2014/main" id="{D7378F43-1C17-47E0-A500-3F33372235DD}"/>
                </a:ext>
              </a:extLst>
            </p:cNvPr>
            <p:cNvCxnSpPr>
              <a:cxnSpLocks/>
              <a:stCxn id="44" idx="6"/>
              <a:endCxn id="37" idx="1"/>
            </p:cNvCxnSpPr>
            <p:nvPr/>
          </p:nvCxnSpPr>
          <p:spPr>
            <a:xfrm>
              <a:off x="4867217" y="5237152"/>
              <a:ext cx="1064109" cy="355185"/>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44" name="Elipse 43">
              <a:extLst>
                <a:ext uri="{FF2B5EF4-FFF2-40B4-BE49-F238E27FC236}">
                  <a16:creationId xmlns:a16="http://schemas.microsoft.com/office/drawing/2014/main" id="{B0D84B6D-1D11-441F-8297-C85556637B44}"/>
                </a:ext>
              </a:extLst>
            </p:cNvPr>
            <p:cNvSpPr/>
            <p:nvPr/>
          </p:nvSpPr>
          <p:spPr>
            <a:xfrm>
              <a:off x="2933107" y="4913516"/>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u="dash" dirty="0">
                  <a:solidFill>
                    <a:schemeClr val="tx1"/>
                  </a:solidFill>
                </a:rPr>
                <a:t>nombre</a:t>
              </a:r>
            </a:p>
          </p:txBody>
        </p:sp>
        <p:sp>
          <p:nvSpPr>
            <p:cNvPr id="45" name="Elipse 44">
              <a:extLst>
                <a:ext uri="{FF2B5EF4-FFF2-40B4-BE49-F238E27FC236}">
                  <a16:creationId xmlns:a16="http://schemas.microsoft.com/office/drawing/2014/main" id="{90A50F7D-8B21-401B-8716-FC8CC8813639}"/>
                </a:ext>
              </a:extLst>
            </p:cNvPr>
            <p:cNvSpPr/>
            <p:nvPr/>
          </p:nvSpPr>
          <p:spPr>
            <a:xfrm>
              <a:off x="2933107" y="5694358"/>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fechaNac</a:t>
              </a:r>
            </a:p>
          </p:txBody>
        </p:sp>
        <p:sp>
          <p:nvSpPr>
            <p:cNvPr id="67" name="Rombo 66">
              <a:extLst>
                <a:ext uri="{FF2B5EF4-FFF2-40B4-BE49-F238E27FC236}">
                  <a16:creationId xmlns:a16="http://schemas.microsoft.com/office/drawing/2014/main" id="{41D45DE0-B3E6-4EE9-A5B6-96F1265A846D}"/>
                </a:ext>
              </a:extLst>
            </p:cNvPr>
            <p:cNvSpPr/>
            <p:nvPr/>
          </p:nvSpPr>
          <p:spPr>
            <a:xfrm>
              <a:off x="6474707" y="3824731"/>
              <a:ext cx="1841374" cy="719191"/>
            </a:xfrm>
            <a:prstGeom prst="diamond">
              <a:avLst/>
            </a:prstGeom>
            <a:noFill/>
            <a:ln w="76200" cmpd="dbl">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bg1">
                      <a:lumMod val="50000"/>
                    </a:schemeClr>
                  </a:solidFill>
                </a:rPr>
                <a:t>tiene</a:t>
              </a:r>
            </a:p>
          </p:txBody>
        </p:sp>
        <p:cxnSp>
          <p:nvCxnSpPr>
            <p:cNvPr id="71" name="Conector recto de flecha 70">
              <a:extLst>
                <a:ext uri="{FF2B5EF4-FFF2-40B4-BE49-F238E27FC236}">
                  <a16:creationId xmlns:a16="http://schemas.microsoft.com/office/drawing/2014/main" id="{1B3D77DC-32BA-4432-8ECE-FC1A94D7DC72}"/>
                </a:ext>
              </a:extLst>
            </p:cNvPr>
            <p:cNvCxnSpPr>
              <a:stCxn id="67" idx="0"/>
              <a:endCxn id="3" idx="2"/>
            </p:cNvCxnSpPr>
            <p:nvPr/>
          </p:nvCxnSpPr>
          <p:spPr>
            <a:xfrm flipH="1" flipV="1">
              <a:off x="7382688" y="3137182"/>
              <a:ext cx="12706" cy="687549"/>
            </a:xfrm>
            <a:prstGeom prst="straightConnector1">
              <a:avLst/>
            </a:prstGeom>
            <a:ln w="25400" cmpd="sng">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4" name="Conector recto 73">
              <a:extLst>
                <a:ext uri="{FF2B5EF4-FFF2-40B4-BE49-F238E27FC236}">
                  <a16:creationId xmlns:a16="http://schemas.microsoft.com/office/drawing/2014/main" id="{23C53BD2-672D-445A-985F-1A3BA21E9A33}"/>
                </a:ext>
              </a:extLst>
            </p:cNvPr>
            <p:cNvCxnSpPr>
              <a:stCxn id="67" idx="2"/>
              <a:endCxn id="37" idx="0"/>
            </p:cNvCxnSpPr>
            <p:nvPr/>
          </p:nvCxnSpPr>
          <p:spPr>
            <a:xfrm>
              <a:off x="7395394" y="4543922"/>
              <a:ext cx="0" cy="627174"/>
            </a:xfrm>
            <a:prstGeom prst="line">
              <a:avLst/>
            </a:prstGeom>
            <a:ln w="7620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4" name="CuadroTexto 33">
            <a:extLst>
              <a:ext uri="{FF2B5EF4-FFF2-40B4-BE49-F238E27FC236}">
                <a16:creationId xmlns:a16="http://schemas.microsoft.com/office/drawing/2014/main" id="{8F801E49-6013-4F3F-92D1-1AED87A3600A}"/>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35" name="Marcador de número de diapositiva 7">
            <a:extLst>
              <a:ext uri="{FF2B5EF4-FFF2-40B4-BE49-F238E27FC236}">
                <a16:creationId xmlns:a16="http://schemas.microsoft.com/office/drawing/2014/main" id="{B8656491-FF5D-4C42-A839-FCC4EA76DCEF}"/>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4</a:t>
            </a:fld>
            <a:endParaRPr lang="es-ES" dirty="0"/>
          </a:p>
        </p:txBody>
      </p:sp>
    </p:spTree>
    <p:extLst>
      <p:ext uri="{BB962C8B-B14F-4D97-AF65-F5344CB8AC3E}">
        <p14:creationId xmlns:p14="http://schemas.microsoft.com/office/powerpoint/2010/main" val="181701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p:cNvSpPr>
            <a:spLocks noGrp="1"/>
          </p:cNvSpPr>
          <p:nvPr>
            <p:ph type="title"/>
          </p:nvPr>
        </p:nvSpPr>
        <p:spPr/>
        <p:txBody>
          <a:bodyPr rtlCol="0"/>
          <a:lstStyle/>
          <a:p>
            <a:r>
              <a:rPr lang="es-ES" dirty="0" err="1"/>
              <a:t>Superclaves</a:t>
            </a:r>
            <a:r>
              <a:rPr lang="es-ES" dirty="0"/>
              <a:t>, claves candidatas y clave primaria</a:t>
            </a:r>
          </a:p>
        </p:txBody>
      </p:sp>
      <p:grpSp>
        <p:nvGrpSpPr>
          <p:cNvPr id="35" name="Grupo 34">
            <a:extLst>
              <a:ext uri="{FF2B5EF4-FFF2-40B4-BE49-F238E27FC236}">
                <a16:creationId xmlns:a16="http://schemas.microsoft.com/office/drawing/2014/main" id="{C3FBFC8C-DDEE-4336-8053-65B558DB91B0}"/>
              </a:ext>
            </a:extLst>
          </p:cNvPr>
          <p:cNvGrpSpPr/>
          <p:nvPr/>
        </p:nvGrpSpPr>
        <p:grpSpPr>
          <a:xfrm>
            <a:off x="2410576" y="1744568"/>
            <a:ext cx="8077047" cy="4411771"/>
            <a:chOff x="4054441" y="1935554"/>
            <a:chExt cx="8077047" cy="4411771"/>
          </a:xfrm>
        </p:grpSpPr>
        <p:sp>
          <p:nvSpPr>
            <p:cNvPr id="4" name="Rectángulo 3">
              <a:extLst>
                <a:ext uri="{FF2B5EF4-FFF2-40B4-BE49-F238E27FC236}">
                  <a16:creationId xmlns:a16="http://schemas.microsoft.com/office/drawing/2014/main" id="{399B660F-7708-4C5E-8988-0A70B33A6E31}"/>
                </a:ext>
              </a:extLst>
            </p:cNvPr>
            <p:cNvSpPr/>
            <p:nvPr/>
          </p:nvSpPr>
          <p:spPr>
            <a:xfrm>
              <a:off x="6962882" y="5408547"/>
              <a:ext cx="2928135" cy="84248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dirty="0">
                  <a:solidFill>
                    <a:schemeClr val="tx2"/>
                  </a:solidFill>
                </a:rPr>
                <a:t>Estudiantes</a:t>
              </a:r>
            </a:p>
          </p:txBody>
        </p:sp>
        <p:sp>
          <p:nvSpPr>
            <p:cNvPr id="5" name="Elipse 4">
              <a:extLst>
                <a:ext uri="{FF2B5EF4-FFF2-40B4-BE49-F238E27FC236}">
                  <a16:creationId xmlns:a16="http://schemas.microsoft.com/office/drawing/2014/main" id="{44E3A597-2927-4721-9C31-3C4762B382C8}"/>
                </a:ext>
              </a:extLst>
            </p:cNvPr>
            <p:cNvSpPr/>
            <p:nvPr/>
          </p:nvSpPr>
          <p:spPr>
            <a:xfrm>
              <a:off x="4233809" y="5700053"/>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u="sng" dirty="0">
                  <a:solidFill>
                    <a:schemeClr val="tx1"/>
                  </a:solidFill>
                </a:rPr>
                <a:t>DNI</a:t>
              </a:r>
            </a:p>
          </p:txBody>
        </p:sp>
        <p:sp>
          <p:nvSpPr>
            <p:cNvPr id="6" name="Elipse 5">
              <a:extLst>
                <a:ext uri="{FF2B5EF4-FFF2-40B4-BE49-F238E27FC236}">
                  <a16:creationId xmlns:a16="http://schemas.microsoft.com/office/drawing/2014/main" id="{AC862240-B54F-4D31-AA81-45F269DA2F50}"/>
                </a:ext>
              </a:extLst>
            </p:cNvPr>
            <p:cNvSpPr/>
            <p:nvPr/>
          </p:nvSpPr>
          <p:spPr>
            <a:xfrm>
              <a:off x="5419190" y="3160836"/>
              <a:ext cx="3431569" cy="842481"/>
            </a:xfrm>
            <a:prstGeom prst="ellipse">
              <a:avLst/>
            </a:pr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3">
                      <a:lumMod val="50000"/>
                    </a:schemeClr>
                  </a:solidFill>
                </a:rPr>
                <a:t>nombreCompleto</a:t>
              </a:r>
            </a:p>
          </p:txBody>
        </p:sp>
        <p:sp>
          <p:nvSpPr>
            <p:cNvPr id="7" name="Elipse 6">
              <a:extLst>
                <a:ext uri="{FF2B5EF4-FFF2-40B4-BE49-F238E27FC236}">
                  <a16:creationId xmlns:a16="http://schemas.microsoft.com/office/drawing/2014/main" id="{CA92BD7C-880B-4CC9-ACD8-BD17EE4928B8}"/>
                </a:ext>
              </a:extLst>
            </p:cNvPr>
            <p:cNvSpPr/>
            <p:nvPr/>
          </p:nvSpPr>
          <p:spPr>
            <a:xfrm>
              <a:off x="4054441" y="2344782"/>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nombre</a:t>
              </a:r>
            </a:p>
          </p:txBody>
        </p:sp>
        <p:sp>
          <p:nvSpPr>
            <p:cNvPr id="8" name="Elipse 7">
              <a:extLst>
                <a:ext uri="{FF2B5EF4-FFF2-40B4-BE49-F238E27FC236}">
                  <a16:creationId xmlns:a16="http://schemas.microsoft.com/office/drawing/2014/main" id="{376C16EC-6C60-43D7-8ED2-02B0AEC9353C}"/>
                </a:ext>
              </a:extLst>
            </p:cNvPr>
            <p:cNvSpPr/>
            <p:nvPr/>
          </p:nvSpPr>
          <p:spPr>
            <a:xfrm>
              <a:off x="6124331" y="1935554"/>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apellido1</a:t>
              </a:r>
            </a:p>
          </p:txBody>
        </p:sp>
        <p:sp>
          <p:nvSpPr>
            <p:cNvPr id="9" name="Elipse 8">
              <a:extLst>
                <a:ext uri="{FF2B5EF4-FFF2-40B4-BE49-F238E27FC236}">
                  <a16:creationId xmlns:a16="http://schemas.microsoft.com/office/drawing/2014/main" id="{BB328375-AAFE-4FD7-9A4F-83C5F626CFE4}"/>
                </a:ext>
              </a:extLst>
            </p:cNvPr>
            <p:cNvSpPr/>
            <p:nvPr/>
          </p:nvSpPr>
          <p:spPr>
            <a:xfrm>
              <a:off x="8101451" y="2292963"/>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apellido2</a:t>
              </a:r>
              <a:r>
                <a:rPr lang="es-ES" baseline="30000" dirty="0">
                  <a:solidFill>
                    <a:schemeClr val="tx1"/>
                  </a:solidFill>
                </a:rPr>
                <a:t>*</a:t>
              </a:r>
            </a:p>
          </p:txBody>
        </p:sp>
        <p:sp>
          <p:nvSpPr>
            <p:cNvPr id="10" name="Elipse 9">
              <a:extLst>
                <a:ext uri="{FF2B5EF4-FFF2-40B4-BE49-F238E27FC236}">
                  <a16:creationId xmlns:a16="http://schemas.microsoft.com/office/drawing/2014/main" id="{5E8C195A-095C-4141-8F83-B3504C238E64}"/>
                </a:ext>
              </a:extLst>
            </p:cNvPr>
            <p:cNvSpPr/>
            <p:nvPr/>
          </p:nvSpPr>
          <p:spPr>
            <a:xfrm>
              <a:off x="8785262" y="3717793"/>
              <a:ext cx="1934110" cy="647272"/>
            </a:xfrm>
            <a:prstGeom prst="ellipse">
              <a:avLst/>
            </a:prstGeom>
            <a:noFill/>
            <a:ln w="76200" cmpd="dbl">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6">
                      <a:lumMod val="50000"/>
                    </a:schemeClr>
                  </a:solidFill>
                </a:rPr>
                <a:t>teléfono</a:t>
              </a:r>
            </a:p>
          </p:txBody>
        </p:sp>
        <p:sp>
          <p:nvSpPr>
            <p:cNvPr id="11" name="Elipse 10">
              <a:extLst>
                <a:ext uri="{FF2B5EF4-FFF2-40B4-BE49-F238E27FC236}">
                  <a16:creationId xmlns:a16="http://schemas.microsoft.com/office/drawing/2014/main" id="{49363B02-F1D7-4DE5-B528-310DEE30623F}"/>
                </a:ext>
              </a:extLst>
            </p:cNvPr>
            <p:cNvSpPr/>
            <p:nvPr/>
          </p:nvSpPr>
          <p:spPr>
            <a:xfrm>
              <a:off x="10644303" y="5487130"/>
              <a:ext cx="1487185" cy="647272"/>
            </a:xfrm>
            <a:prstGeom prst="ellipse">
              <a:avLst/>
            </a:prstGeom>
            <a:noFill/>
            <a:ln w="25400">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accent5">
                      <a:lumMod val="50000"/>
                    </a:schemeClr>
                  </a:solidFill>
                </a:rPr>
                <a:t>edad</a:t>
              </a:r>
            </a:p>
          </p:txBody>
        </p:sp>
        <p:cxnSp>
          <p:nvCxnSpPr>
            <p:cNvPr id="12" name="Conector recto 11">
              <a:extLst>
                <a:ext uri="{FF2B5EF4-FFF2-40B4-BE49-F238E27FC236}">
                  <a16:creationId xmlns:a16="http://schemas.microsoft.com/office/drawing/2014/main" id="{EB004E93-6C42-4B3D-8B3C-C86E2FCBBB37}"/>
                </a:ext>
              </a:extLst>
            </p:cNvPr>
            <p:cNvCxnSpPr>
              <a:cxnSpLocks/>
              <a:stCxn id="5" idx="6"/>
              <a:endCxn id="4" idx="1"/>
            </p:cNvCxnSpPr>
            <p:nvPr/>
          </p:nvCxnSpPr>
          <p:spPr>
            <a:xfrm flipV="1">
              <a:off x="6167919" y="5829788"/>
              <a:ext cx="794963" cy="19390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Conector recto 14">
              <a:extLst>
                <a:ext uri="{FF2B5EF4-FFF2-40B4-BE49-F238E27FC236}">
                  <a16:creationId xmlns:a16="http://schemas.microsoft.com/office/drawing/2014/main" id="{8EF78877-7842-4AEC-8C2A-91C8D4660961}"/>
                </a:ext>
              </a:extLst>
            </p:cNvPr>
            <p:cNvCxnSpPr>
              <a:cxnSpLocks/>
              <a:stCxn id="9" idx="3"/>
              <a:endCxn id="6" idx="0"/>
            </p:cNvCxnSpPr>
            <p:nvPr/>
          </p:nvCxnSpPr>
          <p:spPr>
            <a:xfrm flipH="1">
              <a:off x="7134975" y="2845444"/>
              <a:ext cx="1249720" cy="31539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Conector recto 15">
              <a:extLst>
                <a:ext uri="{FF2B5EF4-FFF2-40B4-BE49-F238E27FC236}">
                  <a16:creationId xmlns:a16="http://schemas.microsoft.com/office/drawing/2014/main" id="{56329E88-0F2C-46AF-AE97-FA439D29F041}"/>
                </a:ext>
              </a:extLst>
            </p:cNvPr>
            <p:cNvCxnSpPr>
              <a:cxnSpLocks/>
              <a:stCxn id="8" idx="4"/>
              <a:endCxn id="6" idx="0"/>
            </p:cNvCxnSpPr>
            <p:nvPr/>
          </p:nvCxnSpPr>
          <p:spPr>
            <a:xfrm>
              <a:off x="7091386" y="2582826"/>
              <a:ext cx="43589" cy="57801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Conector recto 16">
              <a:extLst>
                <a:ext uri="{FF2B5EF4-FFF2-40B4-BE49-F238E27FC236}">
                  <a16:creationId xmlns:a16="http://schemas.microsoft.com/office/drawing/2014/main" id="{9DAFBE04-5E03-4476-A070-91EF8BC1474E}"/>
                </a:ext>
              </a:extLst>
            </p:cNvPr>
            <p:cNvCxnSpPr>
              <a:cxnSpLocks/>
              <a:stCxn id="7" idx="5"/>
              <a:endCxn id="6" idx="0"/>
            </p:cNvCxnSpPr>
            <p:nvPr/>
          </p:nvCxnSpPr>
          <p:spPr>
            <a:xfrm>
              <a:off x="5705307" y="2897263"/>
              <a:ext cx="1429668" cy="263573"/>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ector recto 17">
              <a:extLst>
                <a:ext uri="{FF2B5EF4-FFF2-40B4-BE49-F238E27FC236}">
                  <a16:creationId xmlns:a16="http://schemas.microsoft.com/office/drawing/2014/main" id="{BDFA82E2-4EB7-41C1-8AE6-81CDFB22C317}"/>
                </a:ext>
              </a:extLst>
            </p:cNvPr>
            <p:cNvCxnSpPr>
              <a:cxnSpLocks/>
              <a:stCxn id="6" idx="4"/>
              <a:endCxn id="4" idx="0"/>
            </p:cNvCxnSpPr>
            <p:nvPr/>
          </p:nvCxnSpPr>
          <p:spPr>
            <a:xfrm>
              <a:off x="7134975" y="4003317"/>
              <a:ext cx="1291975" cy="140523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6C7F2678-5774-4FE5-B3A9-8580D6FEAE8A}"/>
                </a:ext>
              </a:extLst>
            </p:cNvPr>
            <p:cNvCxnSpPr>
              <a:cxnSpLocks/>
              <a:stCxn id="11" idx="2"/>
              <a:endCxn id="4" idx="3"/>
            </p:cNvCxnSpPr>
            <p:nvPr/>
          </p:nvCxnSpPr>
          <p:spPr>
            <a:xfrm flipH="1">
              <a:off x="9891017" y="5810766"/>
              <a:ext cx="753286" cy="1902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78D2640E-DDE5-4DCF-9A73-EAE293EF30CE}"/>
                </a:ext>
              </a:extLst>
            </p:cNvPr>
            <p:cNvCxnSpPr>
              <a:cxnSpLocks/>
              <a:stCxn id="10" idx="4"/>
              <a:endCxn id="4" idx="0"/>
            </p:cNvCxnSpPr>
            <p:nvPr/>
          </p:nvCxnSpPr>
          <p:spPr>
            <a:xfrm flipH="1">
              <a:off x="8426950" y="4365065"/>
              <a:ext cx="1325367" cy="104348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Elipse 20">
              <a:extLst>
                <a:ext uri="{FF2B5EF4-FFF2-40B4-BE49-F238E27FC236}">
                  <a16:creationId xmlns:a16="http://schemas.microsoft.com/office/drawing/2014/main" id="{323E8FB9-C45B-42DD-AB3A-FC86D26A6916}"/>
                </a:ext>
              </a:extLst>
            </p:cNvPr>
            <p:cNvSpPr/>
            <p:nvPr/>
          </p:nvSpPr>
          <p:spPr>
            <a:xfrm>
              <a:off x="9677248" y="4609736"/>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fechaNac</a:t>
              </a:r>
            </a:p>
          </p:txBody>
        </p:sp>
        <p:cxnSp>
          <p:nvCxnSpPr>
            <p:cNvPr id="22" name="Conector recto 21">
              <a:extLst>
                <a:ext uri="{FF2B5EF4-FFF2-40B4-BE49-F238E27FC236}">
                  <a16:creationId xmlns:a16="http://schemas.microsoft.com/office/drawing/2014/main" id="{7EF02258-8AE1-4FFD-84AC-96125CEC6923}"/>
                </a:ext>
              </a:extLst>
            </p:cNvPr>
            <p:cNvCxnSpPr>
              <a:cxnSpLocks/>
              <a:stCxn id="21" idx="4"/>
              <a:endCxn id="4" idx="3"/>
            </p:cNvCxnSpPr>
            <p:nvPr/>
          </p:nvCxnSpPr>
          <p:spPr>
            <a:xfrm flipH="1">
              <a:off x="9891017" y="5257008"/>
              <a:ext cx="753286" cy="57278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Elipse 22">
              <a:extLst>
                <a:ext uri="{FF2B5EF4-FFF2-40B4-BE49-F238E27FC236}">
                  <a16:creationId xmlns:a16="http://schemas.microsoft.com/office/drawing/2014/main" id="{EC8FBA3A-278F-4BAF-A191-01954015A8A2}"/>
                </a:ext>
              </a:extLst>
            </p:cNvPr>
            <p:cNvSpPr/>
            <p:nvPr/>
          </p:nvSpPr>
          <p:spPr>
            <a:xfrm>
              <a:off x="4233809" y="4881058"/>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email</a:t>
              </a:r>
            </a:p>
          </p:txBody>
        </p:sp>
        <p:cxnSp>
          <p:nvCxnSpPr>
            <p:cNvPr id="24" name="Conector recto 23">
              <a:extLst>
                <a:ext uri="{FF2B5EF4-FFF2-40B4-BE49-F238E27FC236}">
                  <a16:creationId xmlns:a16="http://schemas.microsoft.com/office/drawing/2014/main" id="{2E0DF617-764D-4CA6-B1DB-7E7AEA5396DD}"/>
                </a:ext>
              </a:extLst>
            </p:cNvPr>
            <p:cNvCxnSpPr>
              <a:cxnSpLocks/>
              <a:stCxn id="23" idx="6"/>
              <a:endCxn id="4" idx="1"/>
            </p:cNvCxnSpPr>
            <p:nvPr/>
          </p:nvCxnSpPr>
          <p:spPr>
            <a:xfrm>
              <a:off x="6167919" y="5204694"/>
              <a:ext cx="794963" cy="625094"/>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Elipse 26">
              <a:extLst>
                <a:ext uri="{FF2B5EF4-FFF2-40B4-BE49-F238E27FC236}">
                  <a16:creationId xmlns:a16="http://schemas.microsoft.com/office/drawing/2014/main" id="{3A3C81B3-1EEC-44C3-97D8-6AD2A1CAF336}"/>
                </a:ext>
              </a:extLst>
            </p:cNvPr>
            <p:cNvSpPr/>
            <p:nvPr/>
          </p:nvSpPr>
          <p:spPr>
            <a:xfrm>
              <a:off x="4717337" y="4080652"/>
              <a:ext cx="1934110" cy="647272"/>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numExp</a:t>
              </a:r>
            </a:p>
          </p:txBody>
        </p:sp>
        <p:cxnSp>
          <p:nvCxnSpPr>
            <p:cNvPr id="30" name="Conector recto 29">
              <a:extLst>
                <a:ext uri="{FF2B5EF4-FFF2-40B4-BE49-F238E27FC236}">
                  <a16:creationId xmlns:a16="http://schemas.microsoft.com/office/drawing/2014/main" id="{3BAF9635-7831-4535-B095-6C2845B4FA09}"/>
                </a:ext>
              </a:extLst>
            </p:cNvPr>
            <p:cNvCxnSpPr>
              <a:cxnSpLocks/>
              <a:stCxn id="27" idx="5"/>
              <a:endCxn id="4" idx="1"/>
            </p:cNvCxnSpPr>
            <p:nvPr/>
          </p:nvCxnSpPr>
          <p:spPr>
            <a:xfrm>
              <a:off x="6368203" y="4633133"/>
              <a:ext cx="594679" cy="1196655"/>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CuadroTexto 27">
            <a:extLst>
              <a:ext uri="{FF2B5EF4-FFF2-40B4-BE49-F238E27FC236}">
                <a16:creationId xmlns:a16="http://schemas.microsoft.com/office/drawing/2014/main" id="{AD807AE7-A35F-40DF-AA0C-46D38F68A22A}"/>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29" name="Marcador de número de diapositiva 7">
            <a:extLst>
              <a:ext uri="{FF2B5EF4-FFF2-40B4-BE49-F238E27FC236}">
                <a16:creationId xmlns:a16="http://schemas.microsoft.com/office/drawing/2014/main" id="{A045E2EA-7683-4FD2-B1A7-4E416DF2A211}"/>
              </a:ext>
            </a:extLst>
          </p:cNvPr>
          <p:cNvSpPr>
            <a:spLocks noGrp="1"/>
          </p:cNvSpPr>
          <p:nvPr>
            <p:ph type="sldNum" sz="quarter" idx="12"/>
          </p:nvPr>
        </p:nvSpPr>
        <p:spPr>
          <a:xfrm>
            <a:off x="445011" y="6581001"/>
            <a:ext cx="762000" cy="228600"/>
          </a:xfrm>
        </p:spPr>
        <p:txBody>
          <a:bodyPr/>
          <a:lstStyle/>
          <a:p>
            <a:pPr rtl="0"/>
            <a:fld id="{022B156B-59AE-415F-B24B-8756D48BB977}" type="slidenum">
              <a:rPr lang="es-ES" noProof="0" smtClean="0"/>
              <a:t>5</a:t>
            </a:fld>
            <a:endParaRPr lang="es-ES" noProof="0" dirty="0"/>
          </a:p>
        </p:txBody>
      </p:sp>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92890" y="1330347"/>
            <a:ext cx="4414857" cy="2103120"/>
          </a:xfrm>
        </p:spPr>
        <p:txBody>
          <a:bodyPr rtlCol="0">
            <a:normAutofit fontScale="90000"/>
          </a:bodyPr>
          <a:lstStyle/>
          <a:p>
            <a:pPr rtl="0"/>
            <a:r>
              <a:rPr lang="es-ES" dirty="0"/>
              <a:t>¿Claves primarias?</a:t>
            </a:r>
            <a:br>
              <a:rPr lang="es-ES" dirty="0"/>
            </a:br>
            <a:r>
              <a:rPr lang="es-ES" dirty="0"/>
              <a:t>¿Claves candidatas?</a:t>
            </a:r>
            <a:br>
              <a:rPr lang="es-ES" dirty="0"/>
            </a:br>
            <a:r>
              <a:rPr lang="es-ES" dirty="0"/>
              <a:t>¿</a:t>
            </a:r>
            <a:r>
              <a:rPr lang="es-ES" dirty="0" err="1"/>
              <a:t>Superclaves</a:t>
            </a:r>
            <a:r>
              <a:rPr lang="es-ES" dirty="0"/>
              <a:t>?</a:t>
            </a:r>
          </a:p>
        </p:txBody>
      </p:sp>
      <p:grpSp>
        <p:nvGrpSpPr>
          <p:cNvPr id="61" name="Grupo 60">
            <a:extLst>
              <a:ext uri="{FF2B5EF4-FFF2-40B4-BE49-F238E27FC236}">
                <a16:creationId xmlns:a16="http://schemas.microsoft.com/office/drawing/2014/main" id="{E6B35017-13BE-42C9-8E87-BB955179A50A}"/>
              </a:ext>
            </a:extLst>
          </p:cNvPr>
          <p:cNvGrpSpPr/>
          <p:nvPr/>
        </p:nvGrpSpPr>
        <p:grpSpPr>
          <a:xfrm>
            <a:off x="789259" y="1056661"/>
            <a:ext cx="5898415" cy="4477421"/>
            <a:chOff x="77883" y="943224"/>
            <a:chExt cx="8727721" cy="5225871"/>
          </a:xfrm>
        </p:grpSpPr>
        <p:sp>
          <p:nvSpPr>
            <p:cNvPr id="62" name="Rectangle 5">
              <a:extLst>
                <a:ext uri="{FF2B5EF4-FFF2-40B4-BE49-F238E27FC236}">
                  <a16:creationId xmlns:a16="http://schemas.microsoft.com/office/drawing/2014/main" id="{EF1658E8-4967-418B-AFEC-4E2CB5351DA4}"/>
                </a:ext>
              </a:extLst>
            </p:cNvPr>
            <p:cNvSpPr>
              <a:spLocks noChangeArrowheads="1"/>
            </p:cNvSpPr>
            <p:nvPr/>
          </p:nvSpPr>
          <p:spPr bwMode="auto">
            <a:xfrm>
              <a:off x="1728341" y="2061616"/>
              <a:ext cx="1008062" cy="503238"/>
            </a:xfrm>
            <a:prstGeom prst="rect">
              <a:avLst/>
            </a:prstGeom>
            <a:noFill/>
            <a:ln w="12700">
              <a:solidFill>
                <a:schemeClr val="tx2"/>
              </a:solidFill>
              <a:miter lim="800000"/>
              <a:headEnd/>
              <a:tailEnd/>
            </a:ln>
            <a:effectLst/>
          </p:spPr>
          <p:txBody>
            <a:bodyPr wrap="none" anchor="ctr"/>
            <a:lstStyle/>
            <a:p>
              <a:pPr algn="ctr"/>
              <a:r>
                <a:rPr lang="es-ES" sz="1200" b="0" u="none" dirty="0"/>
                <a:t>Alumno</a:t>
              </a:r>
            </a:p>
          </p:txBody>
        </p:sp>
        <p:sp>
          <p:nvSpPr>
            <p:cNvPr id="63" name="Rectangle 6">
              <a:extLst>
                <a:ext uri="{FF2B5EF4-FFF2-40B4-BE49-F238E27FC236}">
                  <a16:creationId xmlns:a16="http://schemas.microsoft.com/office/drawing/2014/main" id="{F67CCE2D-4084-49BE-AF00-86EE92ADED5E}"/>
                </a:ext>
              </a:extLst>
            </p:cNvPr>
            <p:cNvSpPr>
              <a:spLocks noChangeArrowheads="1"/>
            </p:cNvSpPr>
            <p:nvPr/>
          </p:nvSpPr>
          <p:spPr bwMode="auto">
            <a:xfrm>
              <a:off x="5661373" y="2062695"/>
              <a:ext cx="1368425" cy="503238"/>
            </a:xfrm>
            <a:prstGeom prst="rect">
              <a:avLst/>
            </a:prstGeom>
            <a:noFill/>
            <a:ln w="12700">
              <a:solidFill>
                <a:schemeClr val="tx2"/>
              </a:solidFill>
              <a:miter lim="800000"/>
              <a:headEnd/>
              <a:tailEnd/>
            </a:ln>
            <a:effectLst/>
          </p:spPr>
          <p:txBody>
            <a:bodyPr wrap="none" anchor="ctr"/>
            <a:lstStyle/>
            <a:p>
              <a:pPr algn="ctr"/>
              <a:r>
                <a:rPr lang="es-ES" sz="1200" b="0" u="none" dirty="0"/>
                <a:t>Asignatura</a:t>
              </a:r>
            </a:p>
          </p:txBody>
        </p:sp>
        <p:sp>
          <p:nvSpPr>
            <p:cNvPr id="64" name="Rectangle 7">
              <a:extLst>
                <a:ext uri="{FF2B5EF4-FFF2-40B4-BE49-F238E27FC236}">
                  <a16:creationId xmlns:a16="http://schemas.microsoft.com/office/drawing/2014/main" id="{B467023B-51B8-4F3C-A3AE-B8A6F72D7449}"/>
                </a:ext>
              </a:extLst>
            </p:cNvPr>
            <p:cNvSpPr>
              <a:spLocks noChangeArrowheads="1"/>
            </p:cNvSpPr>
            <p:nvPr/>
          </p:nvSpPr>
          <p:spPr bwMode="auto">
            <a:xfrm>
              <a:off x="7252386" y="4803002"/>
              <a:ext cx="1008064" cy="503238"/>
            </a:xfrm>
            <a:prstGeom prst="rect">
              <a:avLst/>
            </a:prstGeom>
            <a:noFill/>
            <a:ln w="12700">
              <a:solidFill>
                <a:schemeClr val="tx2"/>
              </a:solidFill>
              <a:miter lim="800000"/>
              <a:headEnd/>
              <a:tailEnd/>
            </a:ln>
            <a:effectLst/>
          </p:spPr>
          <p:txBody>
            <a:bodyPr wrap="none" anchor="ctr"/>
            <a:lstStyle/>
            <a:p>
              <a:pPr algn="ctr"/>
              <a:r>
                <a:rPr lang="es-ES" sz="1200" b="0" u="none"/>
                <a:t>Aula</a:t>
              </a:r>
            </a:p>
          </p:txBody>
        </p:sp>
        <p:sp>
          <p:nvSpPr>
            <p:cNvPr id="65" name="Rectangle 8">
              <a:extLst>
                <a:ext uri="{FF2B5EF4-FFF2-40B4-BE49-F238E27FC236}">
                  <a16:creationId xmlns:a16="http://schemas.microsoft.com/office/drawing/2014/main" id="{8AC3B1B4-FC4C-4F89-9BC7-C153C887F452}"/>
                </a:ext>
              </a:extLst>
            </p:cNvPr>
            <p:cNvSpPr>
              <a:spLocks noChangeArrowheads="1"/>
            </p:cNvSpPr>
            <p:nvPr/>
          </p:nvSpPr>
          <p:spPr bwMode="auto">
            <a:xfrm>
              <a:off x="1871216" y="4796879"/>
              <a:ext cx="1008062" cy="503237"/>
            </a:xfrm>
            <a:prstGeom prst="rect">
              <a:avLst/>
            </a:prstGeom>
            <a:noFill/>
            <a:ln w="12700">
              <a:solidFill>
                <a:schemeClr val="tx2"/>
              </a:solidFill>
              <a:miter lim="800000"/>
              <a:headEnd/>
              <a:tailEnd/>
            </a:ln>
            <a:effectLst/>
          </p:spPr>
          <p:txBody>
            <a:bodyPr wrap="none" anchor="ctr"/>
            <a:lstStyle/>
            <a:p>
              <a:pPr algn="ctr"/>
              <a:r>
                <a:rPr lang="es-ES" sz="1200" b="0" u="none"/>
                <a:t>Profesor</a:t>
              </a:r>
            </a:p>
          </p:txBody>
        </p:sp>
        <p:sp>
          <p:nvSpPr>
            <p:cNvPr id="66" name="AutoShape 9">
              <a:extLst>
                <a:ext uri="{FF2B5EF4-FFF2-40B4-BE49-F238E27FC236}">
                  <a16:creationId xmlns:a16="http://schemas.microsoft.com/office/drawing/2014/main" id="{CC8FAF9F-40D3-4210-9B7B-2C4EFBE748F4}"/>
                </a:ext>
              </a:extLst>
            </p:cNvPr>
            <p:cNvSpPr>
              <a:spLocks noChangeArrowheads="1"/>
            </p:cNvSpPr>
            <p:nvPr/>
          </p:nvSpPr>
          <p:spPr bwMode="auto">
            <a:xfrm>
              <a:off x="3519506" y="1886992"/>
              <a:ext cx="1726812" cy="863600"/>
            </a:xfrm>
            <a:prstGeom prst="diamond">
              <a:avLst/>
            </a:prstGeom>
            <a:noFill/>
            <a:ln w="12700">
              <a:solidFill>
                <a:schemeClr val="tx2"/>
              </a:solidFill>
              <a:miter lim="800000"/>
              <a:headEnd/>
              <a:tailEnd/>
            </a:ln>
            <a:effectLst/>
          </p:spPr>
          <p:txBody>
            <a:bodyPr wrap="none" anchor="ctr"/>
            <a:lstStyle/>
            <a:p>
              <a:pPr algn="ctr"/>
              <a:r>
                <a:rPr lang="es-ES" sz="1200" b="0" u="none" dirty="0"/>
                <a:t>Matrícula</a:t>
              </a:r>
            </a:p>
          </p:txBody>
        </p:sp>
        <p:sp>
          <p:nvSpPr>
            <p:cNvPr id="67" name="AutoShape 10">
              <a:extLst>
                <a:ext uri="{FF2B5EF4-FFF2-40B4-BE49-F238E27FC236}">
                  <a16:creationId xmlns:a16="http://schemas.microsoft.com/office/drawing/2014/main" id="{05F4F1B3-4F25-4159-9627-A61E70C27E38}"/>
                </a:ext>
              </a:extLst>
            </p:cNvPr>
            <p:cNvSpPr>
              <a:spLocks noChangeArrowheads="1"/>
            </p:cNvSpPr>
            <p:nvPr/>
          </p:nvSpPr>
          <p:spPr bwMode="auto">
            <a:xfrm>
              <a:off x="5739500" y="4580979"/>
              <a:ext cx="1152526" cy="936625"/>
            </a:xfrm>
            <a:prstGeom prst="diamond">
              <a:avLst/>
            </a:prstGeom>
            <a:noFill/>
            <a:ln w="12700">
              <a:solidFill>
                <a:schemeClr val="tx2"/>
              </a:solidFill>
              <a:miter lim="800000"/>
              <a:headEnd/>
              <a:tailEnd/>
            </a:ln>
            <a:effectLst/>
          </p:spPr>
          <p:txBody>
            <a:bodyPr wrap="none" anchor="ctr"/>
            <a:lstStyle/>
            <a:p>
              <a:pPr algn="ctr"/>
              <a:r>
                <a:rPr lang="es-ES" sz="1200" b="0" u="none" dirty="0"/>
                <a:t>Imparte</a:t>
              </a:r>
            </a:p>
          </p:txBody>
        </p:sp>
        <p:sp>
          <p:nvSpPr>
            <p:cNvPr id="68" name="AutoShape 11">
              <a:extLst>
                <a:ext uri="{FF2B5EF4-FFF2-40B4-BE49-F238E27FC236}">
                  <a16:creationId xmlns:a16="http://schemas.microsoft.com/office/drawing/2014/main" id="{CDF888C5-DCCF-403B-B8A7-E008BEF11895}"/>
                </a:ext>
              </a:extLst>
            </p:cNvPr>
            <p:cNvSpPr>
              <a:spLocks noChangeArrowheads="1"/>
            </p:cNvSpPr>
            <p:nvPr/>
          </p:nvSpPr>
          <p:spPr bwMode="auto">
            <a:xfrm>
              <a:off x="1728341" y="3501479"/>
              <a:ext cx="1368425" cy="1008062"/>
            </a:xfrm>
            <a:prstGeom prst="diamond">
              <a:avLst/>
            </a:prstGeom>
            <a:noFill/>
            <a:ln w="12700">
              <a:solidFill>
                <a:schemeClr val="tx2"/>
              </a:solidFill>
              <a:miter lim="800000"/>
              <a:headEnd/>
              <a:tailEnd/>
            </a:ln>
            <a:effectLst/>
          </p:spPr>
          <p:txBody>
            <a:bodyPr wrap="none" anchor="ctr"/>
            <a:lstStyle/>
            <a:p>
              <a:pPr algn="ctr"/>
              <a:r>
                <a:rPr lang="es-ES" sz="1200" b="0" u="none"/>
                <a:t>Supervisa</a:t>
              </a:r>
            </a:p>
          </p:txBody>
        </p:sp>
        <p:cxnSp>
          <p:nvCxnSpPr>
            <p:cNvPr id="69" name="AutoShape 12">
              <a:extLst>
                <a:ext uri="{FF2B5EF4-FFF2-40B4-BE49-F238E27FC236}">
                  <a16:creationId xmlns:a16="http://schemas.microsoft.com/office/drawing/2014/main" id="{40322772-46F6-4095-9B44-E6A5F12358CC}"/>
                </a:ext>
              </a:extLst>
            </p:cNvPr>
            <p:cNvCxnSpPr>
              <a:cxnSpLocks noChangeShapeType="1"/>
              <a:stCxn id="67" idx="0"/>
              <a:endCxn id="63" idx="2"/>
            </p:cNvCxnSpPr>
            <p:nvPr/>
          </p:nvCxnSpPr>
          <p:spPr bwMode="auto">
            <a:xfrm flipV="1">
              <a:off x="6315763" y="2565933"/>
              <a:ext cx="29823" cy="2015046"/>
            </a:xfrm>
            <a:prstGeom prst="straightConnector1">
              <a:avLst/>
            </a:prstGeom>
            <a:noFill/>
            <a:ln w="12700">
              <a:solidFill>
                <a:schemeClr val="tx2"/>
              </a:solidFill>
              <a:round/>
              <a:headEnd/>
              <a:tailEnd/>
            </a:ln>
            <a:effectLst/>
          </p:spPr>
        </p:cxnSp>
        <p:cxnSp>
          <p:nvCxnSpPr>
            <p:cNvPr id="70" name="AutoShape 13">
              <a:extLst>
                <a:ext uri="{FF2B5EF4-FFF2-40B4-BE49-F238E27FC236}">
                  <a16:creationId xmlns:a16="http://schemas.microsoft.com/office/drawing/2014/main" id="{A594F7FB-C322-4597-B3B2-D4A3FB2F2F1B}"/>
                </a:ext>
              </a:extLst>
            </p:cNvPr>
            <p:cNvCxnSpPr>
              <a:cxnSpLocks noChangeShapeType="1"/>
              <a:stCxn id="67" idx="3"/>
              <a:endCxn id="64" idx="1"/>
            </p:cNvCxnSpPr>
            <p:nvPr/>
          </p:nvCxnSpPr>
          <p:spPr bwMode="auto">
            <a:xfrm>
              <a:off x="6892025" y="5049291"/>
              <a:ext cx="360361" cy="5329"/>
            </a:xfrm>
            <a:prstGeom prst="straightConnector1">
              <a:avLst/>
            </a:prstGeom>
            <a:noFill/>
            <a:ln w="12700">
              <a:solidFill>
                <a:schemeClr val="tx2"/>
              </a:solidFill>
              <a:round/>
              <a:headEnd/>
              <a:tailEnd/>
            </a:ln>
            <a:effectLst/>
          </p:spPr>
        </p:cxnSp>
        <p:cxnSp>
          <p:nvCxnSpPr>
            <p:cNvPr id="71" name="AutoShape 14">
              <a:extLst>
                <a:ext uri="{FF2B5EF4-FFF2-40B4-BE49-F238E27FC236}">
                  <a16:creationId xmlns:a16="http://schemas.microsoft.com/office/drawing/2014/main" id="{257AB4A8-DAF2-4031-AADF-91802FFB2746}"/>
                </a:ext>
              </a:extLst>
            </p:cNvPr>
            <p:cNvCxnSpPr>
              <a:cxnSpLocks noChangeShapeType="1"/>
              <a:stCxn id="67" idx="1"/>
              <a:endCxn id="65" idx="3"/>
            </p:cNvCxnSpPr>
            <p:nvPr/>
          </p:nvCxnSpPr>
          <p:spPr bwMode="auto">
            <a:xfrm flipH="1" flipV="1">
              <a:off x="2879278" y="5048498"/>
              <a:ext cx="2860221" cy="794"/>
            </a:xfrm>
            <a:prstGeom prst="straightConnector1">
              <a:avLst/>
            </a:prstGeom>
            <a:noFill/>
            <a:ln w="12700">
              <a:solidFill>
                <a:schemeClr val="tx2"/>
              </a:solidFill>
              <a:round/>
              <a:headEnd/>
              <a:tailEnd/>
            </a:ln>
            <a:effectLst/>
          </p:spPr>
        </p:cxnSp>
        <p:cxnSp>
          <p:nvCxnSpPr>
            <p:cNvPr id="72" name="AutoShape 15">
              <a:extLst>
                <a:ext uri="{FF2B5EF4-FFF2-40B4-BE49-F238E27FC236}">
                  <a16:creationId xmlns:a16="http://schemas.microsoft.com/office/drawing/2014/main" id="{1D8673C1-E491-483E-9444-4CC876AB5822}"/>
                </a:ext>
              </a:extLst>
            </p:cNvPr>
            <p:cNvCxnSpPr>
              <a:cxnSpLocks noChangeShapeType="1"/>
              <a:stCxn id="66" idx="3"/>
              <a:endCxn id="63" idx="1"/>
            </p:cNvCxnSpPr>
            <p:nvPr/>
          </p:nvCxnSpPr>
          <p:spPr bwMode="auto">
            <a:xfrm flipV="1">
              <a:off x="5246318" y="2314314"/>
              <a:ext cx="415055" cy="4478"/>
            </a:xfrm>
            <a:prstGeom prst="straightConnector1">
              <a:avLst/>
            </a:prstGeom>
            <a:noFill/>
            <a:ln w="12700">
              <a:solidFill>
                <a:schemeClr val="tx2"/>
              </a:solidFill>
              <a:round/>
              <a:headEnd/>
              <a:tailEnd/>
            </a:ln>
            <a:effectLst/>
          </p:spPr>
        </p:cxnSp>
        <p:cxnSp>
          <p:nvCxnSpPr>
            <p:cNvPr id="73" name="AutoShape 16">
              <a:extLst>
                <a:ext uri="{FF2B5EF4-FFF2-40B4-BE49-F238E27FC236}">
                  <a16:creationId xmlns:a16="http://schemas.microsoft.com/office/drawing/2014/main" id="{AA5C20B8-E50D-4046-B456-EBBC42D23190}"/>
                </a:ext>
              </a:extLst>
            </p:cNvPr>
            <p:cNvCxnSpPr>
              <a:cxnSpLocks noChangeShapeType="1"/>
              <a:stCxn id="62" idx="3"/>
              <a:endCxn id="66" idx="1"/>
            </p:cNvCxnSpPr>
            <p:nvPr/>
          </p:nvCxnSpPr>
          <p:spPr bwMode="auto">
            <a:xfrm>
              <a:off x="2736403" y="2313235"/>
              <a:ext cx="783103" cy="5557"/>
            </a:xfrm>
            <a:prstGeom prst="straightConnector1">
              <a:avLst/>
            </a:prstGeom>
            <a:noFill/>
            <a:ln w="12700">
              <a:solidFill>
                <a:schemeClr val="tx2"/>
              </a:solidFill>
              <a:round/>
              <a:headEnd/>
              <a:tailEnd/>
            </a:ln>
            <a:effectLst/>
          </p:spPr>
        </p:cxnSp>
        <p:cxnSp>
          <p:nvCxnSpPr>
            <p:cNvPr id="74" name="AutoShape 17">
              <a:extLst>
                <a:ext uri="{FF2B5EF4-FFF2-40B4-BE49-F238E27FC236}">
                  <a16:creationId xmlns:a16="http://schemas.microsoft.com/office/drawing/2014/main" id="{50638E9D-A312-4A9D-A54B-6D0D624DFB7A}"/>
                </a:ext>
              </a:extLst>
            </p:cNvPr>
            <p:cNvCxnSpPr>
              <a:cxnSpLocks noChangeShapeType="1"/>
              <a:stCxn id="65" idx="1"/>
              <a:endCxn id="68" idx="1"/>
            </p:cNvCxnSpPr>
            <p:nvPr/>
          </p:nvCxnSpPr>
          <p:spPr bwMode="auto">
            <a:xfrm rot="10800000">
              <a:off x="1728341" y="4006304"/>
              <a:ext cx="142875" cy="1042987"/>
            </a:xfrm>
            <a:prstGeom prst="bentConnector3">
              <a:avLst>
                <a:gd name="adj1" fmla="val 260000"/>
              </a:avLst>
            </a:prstGeom>
            <a:noFill/>
            <a:ln w="12700">
              <a:solidFill>
                <a:schemeClr val="tx2"/>
              </a:solidFill>
              <a:miter lim="800000"/>
              <a:headEnd/>
              <a:tailEnd/>
            </a:ln>
            <a:effectLst/>
          </p:spPr>
        </p:cxnSp>
        <p:cxnSp>
          <p:nvCxnSpPr>
            <p:cNvPr id="75" name="AutoShape 18">
              <a:extLst>
                <a:ext uri="{FF2B5EF4-FFF2-40B4-BE49-F238E27FC236}">
                  <a16:creationId xmlns:a16="http://schemas.microsoft.com/office/drawing/2014/main" id="{2C960A59-2A23-49A6-BDB2-B0A8B3D74306}"/>
                </a:ext>
              </a:extLst>
            </p:cNvPr>
            <p:cNvCxnSpPr>
              <a:cxnSpLocks noChangeShapeType="1"/>
              <a:stCxn id="68" idx="3"/>
              <a:endCxn id="65" idx="3"/>
            </p:cNvCxnSpPr>
            <p:nvPr/>
          </p:nvCxnSpPr>
          <p:spPr bwMode="auto">
            <a:xfrm flipH="1">
              <a:off x="2879278" y="4006304"/>
              <a:ext cx="217488" cy="1042987"/>
            </a:xfrm>
            <a:prstGeom prst="bentConnector3">
              <a:avLst>
                <a:gd name="adj1" fmla="val -105111"/>
              </a:avLst>
            </a:prstGeom>
            <a:noFill/>
            <a:ln w="12700">
              <a:solidFill>
                <a:schemeClr val="tx2"/>
              </a:solidFill>
              <a:miter lim="800000"/>
              <a:headEnd/>
              <a:tailEnd/>
            </a:ln>
            <a:effectLst/>
          </p:spPr>
        </p:cxnSp>
        <p:sp>
          <p:nvSpPr>
            <p:cNvPr id="76" name="Oval 20">
              <a:extLst>
                <a:ext uri="{FF2B5EF4-FFF2-40B4-BE49-F238E27FC236}">
                  <a16:creationId xmlns:a16="http://schemas.microsoft.com/office/drawing/2014/main" id="{80711C9B-8FFB-4E3F-B7A2-6281217C73C0}"/>
                </a:ext>
              </a:extLst>
            </p:cNvPr>
            <p:cNvSpPr>
              <a:spLocks noChangeArrowheads="1"/>
            </p:cNvSpPr>
            <p:nvPr/>
          </p:nvSpPr>
          <p:spPr bwMode="auto">
            <a:xfrm>
              <a:off x="431353" y="2061616"/>
              <a:ext cx="1008063" cy="431800"/>
            </a:xfrm>
            <a:prstGeom prst="ellipse">
              <a:avLst/>
            </a:prstGeom>
            <a:noFill/>
            <a:ln w="12700">
              <a:solidFill>
                <a:schemeClr val="tx2"/>
              </a:solidFill>
              <a:round/>
              <a:headEnd/>
              <a:tailEnd/>
            </a:ln>
            <a:effectLst/>
          </p:spPr>
          <p:txBody>
            <a:bodyPr wrap="none" anchor="ctr"/>
            <a:lstStyle/>
            <a:p>
              <a:pPr algn="ctr"/>
              <a:r>
                <a:rPr lang="es-ES" sz="1200" u="none" dirty="0"/>
                <a:t>DNI</a:t>
              </a:r>
            </a:p>
          </p:txBody>
        </p:sp>
        <p:sp>
          <p:nvSpPr>
            <p:cNvPr id="77" name="Oval 21">
              <a:extLst>
                <a:ext uri="{FF2B5EF4-FFF2-40B4-BE49-F238E27FC236}">
                  <a16:creationId xmlns:a16="http://schemas.microsoft.com/office/drawing/2014/main" id="{3079DBEB-ED86-450B-9334-4AC943716AF3}"/>
                </a:ext>
              </a:extLst>
            </p:cNvPr>
            <p:cNvSpPr>
              <a:spLocks noChangeArrowheads="1"/>
            </p:cNvSpPr>
            <p:nvPr/>
          </p:nvSpPr>
          <p:spPr bwMode="auto">
            <a:xfrm>
              <a:off x="4913400" y="1310729"/>
              <a:ext cx="1008064" cy="431801"/>
            </a:xfrm>
            <a:prstGeom prst="ellipse">
              <a:avLst/>
            </a:prstGeom>
            <a:noFill/>
            <a:ln w="12700">
              <a:solidFill>
                <a:schemeClr val="tx2"/>
              </a:solidFill>
              <a:round/>
              <a:headEnd/>
              <a:tailEnd/>
            </a:ln>
            <a:effectLst/>
          </p:spPr>
          <p:txBody>
            <a:bodyPr wrap="none" anchor="ctr"/>
            <a:lstStyle/>
            <a:p>
              <a:pPr algn="ctr"/>
              <a:r>
                <a:rPr lang="es-ES" sz="1200" u="none"/>
                <a:t>COD</a:t>
              </a:r>
            </a:p>
          </p:txBody>
        </p:sp>
        <p:sp>
          <p:nvSpPr>
            <p:cNvPr id="78" name="Oval 22">
              <a:extLst>
                <a:ext uri="{FF2B5EF4-FFF2-40B4-BE49-F238E27FC236}">
                  <a16:creationId xmlns:a16="http://schemas.microsoft.com/office/drawing/2014/main" id="{FBA10B16-77E9-48C6-BD01-4682727E4ECC}"/>
                </a:ext>
              </a:extLst>
            </p:cNvPr>
            <p:cNvSpPr>
              <a:spLocks noChangeArrowheads="1"/>
            </p:cNvSpPr>
            <p:nvPr/>
          </p:nvSpPr>
          <p:spPr bwMode="auto">
            <a:xfrm>
              <a:off x="3887341" y="3212554"/>
              <a:ext cx="1008062" cy="431800"/>
            </a:xfrm>
            <a:prstGeom prst="ellipse">
              <a:avLst/>
            </a:prstGeom>
            <a:noFill/>
            <a:ln w="12700">
              <a:solidFill>
                <a:schemeClr val="tx2"/>
              </a:solidFill>
              <a:round/>
              <a:headEnd/>
              <a:tailEnd/>
            </a:ln>
            <a:effectLst/>
          </p:spPr>
          <p:txBody>
            <a:bodyPr wrap="none" anchor="ctr"/>
            <a:lstStyle/>
            <a:p>
              <a:pPr algn="ctr"/>
              <a:r>
                <a:rPr lang="es-ES" sz="1200" u="none"/>
                <a:t>Nota</a:t>
              </a:r>
            </a:p>
          </p:txBody>
        </p:sp>
        <p:sp>
          <p:nvSpPr>
            <p:cNvPr id="79" name="Oval 23">
              <a:extLst>
                <a:ext uri="{FF2B5EF4-FFF2-40B4-BE49-F238E27FC236}">
                  <a16:creationId xmlns:a16="http://schemas.microsoft.com/office/drawing/2014/main" id="{F01CCEFA-03A2-4A36-9133-82FE16020B83}"/>
                </a:ext>
              </a:extLst>
            </p:cNvPr>
            <p:cNvSpPr>
              <a:spLocks noChangeArrowheads="1"/>
            </p:cNvSpPr>
            <p:nvPr/>
          </p:nvSpPr>
          <p:spPr bwMode="auto">
            <a:xfrm>
              <a:off x="2436013" y="5665575"/>
              <a:ext cx="1345851" cy="431801"/>
            </a:xfrm>
            <a:prstGeom prst="ellipse">
              <a:avLst/>
            </a:prstGeom>
            <a:noFill/>
            <a:ln w="12700">
              <a:solidFill>
                <a:schemeClr val="tx2"/>
              </a:solidFill>
              <a:round/>
              <a:headEnd/>
              <a:tailEnd/>
            </a:ln>
            <a:effectLst/>
          </p:spPr>
          <p:txBody>
            <a:bodyPr wrap="none" anchor="ctr"/>
            <a:lstStyle/>
            <a:p>
              <a:pPr algn="ctr"/>
              <a:r>
                <a:rPr lang="es-ES" sz="1200" u="none" dirty="0"/>
                <a:t>Domicilio</a:t>
              </a:r>
            </a:p>
          </p:txBody>
        </p:sp>
        <p:sp>
          <p:nvSpPr>
            <p:cNvPr id="80" name="Oval 24">
              <a:extLst>
                <a:ext uri="{FF2B5EF4-FFF2-40B4-BE49-F238E27FC236}">
                  <a16:creationId xmlns:a16="http://schemas.microsoft.com/office/drawing/2014/main" id="{ECBB37D4-7D52-4A63-8415-23B0DD0C2D79}"/>
                </a:ext>
              </a:extLst>
            </p:cNvPr>
            <p:cNvSpPr>
              <a:spLocks noChangeArrowheads="1"/>
            </p:cNvSpPr>
            <p:nvPr/>
          </p:nvSpPr>
          <p:spPr bwMode="auto">
            <a:xfrm>
              <a:off x="6472483" y="5737294"/>
              <a:ext cx="1008064" cy="431801"/>
            </a:xfrm>
            <a:prstGeom prst="ellipse">
              <a:avLst/>
            </a:prstGeom>
            <a:noFill/>
            <a:ln w="12700">
              <a:solidFill>
                <a:schemeClr val="tx2"/>
              </a:solidFill>
              <a:round/>
              <a:headEnd/>
              <a:tailEnd/>
            </a:ln>
            <a:effectLst/>
          </p:spPr>
          <p:txBody>
            <a:bodyPr wrap="none" anchor="ctr"/>
            <a:lstStyle/>
            <a:p>
              <a:pPr algn="ctr"/>
              <a:r>
                <a:rPr lang="es-ES" sz="1200" u="none"/>
                <a:t>Edificio</a:t>
              </a:r>
            </a:p>
          </p:txBody>
        </p:sp>
        <p:sp>
          <p:nvSpPr>
            <p:cNvPr id="81" name="Oval 25">
              <a:extLst>
                <a:ext uri="{FF2B5EF4-FFF2-40B4-BE49-F238E27FC236}">
                  <a16:creationId xmlns:a16="http://schemas.microsoft.com/office/drawing/2014/main" id="{2C8089DE-F979-4345-9A4F-7AB7E6DEE375}"/>
                </a:ext>
              </a:extLst>
            </p:cNvPr>
            <p:cNvSpPr>
              <a:spLocks noChangeArrowheads="1"/>
            </p:cNvSpPr>
            <p:nvPr/>
          </p:nvSpPr>
          <p:spPr bwMode="auto">
            <a:xfrm>
              <a:off x="325053" y="1311747"/>
              <a:ext cx="1143464" cy="431801"/>
            </a:xfrm>
            <a:prstGeom prst="ellipse">
              <a:avLst/>
            </a:prstGeom>
            <a:noFill/>
            <a:ln w="12700">
              <a:solidFill>
                <a:schemeClr val="tx2"/>
              </a:solidFill>
              <a:round/>
              <a:headEnd/>
              <a:tailEnd/>
            </a:ln>
            <a:effectLst/>
          </p:spPr>
          <p:txBody>
            <a:bodyPr wrap="none" anchor="ctr"/>
            <a:lstStyle/>
            <a:p>
              <a:pPr algn="ctr"/>
              <a:r>
                <a:rPr lang="es-ES" sz="1200" u="none" dirty="0"/>
                <a:t>Nombre</a:t>
              </a:r>
            </a:p>
          </p:txBody>
        </p:sp>
        <p:sp>
          <p:nvSpPr>
            <p:cNvPr id="82" name="Oval 26">
              <a:extLst>
                <a:ext uri="{FF2B5EF4-FFF2-40B4-BE49-F238E27FC236}">
                  <a16:creationId xmlns:a16="http://schemas.microsoft.com/office/drawing/2014/main" id="{7DA8F666-CF2A-4180-9F30-EC056323EFCD}"/>
                </a:ext>
              </a:extLst>
            </p:cNvPr>
            <p:cNvSpPr>
              <a:spLocks noChangeArrowheads="1"/>
            </p:cNvSpPr>
            <p:nvPr/>
          </p:nvSpPr>
          <p:spPr bwMode="auto">
            <a:xfrm>
              <a:off x="1275365" y="979126"/>
              <a:ext cx="1211818" cy="431801"/>
            </a:xfrm>
            <a:prstGeom prst="ellipse">
              <a:avLst/>
            </a:prstGeom>
            <a:noFill/>
            <a:ln w="12700">
              <a:solidFill>
                <a:schemeClr val="tx2"/>
              </a:solidFill>
              <a:round/>
              <a:headEnd/>
              <a:tailEnd/>
            </a:ln>
            <a:effectLst/>
          </p:spPr>
          <p:txBody>
            <a:bodyPr wrap="none" anchor="ctr"/>
            <a:lstStyle/>
            <a:p>
              <a:pPr algn="ctr"/>
              <a:r>
                <a:rPr lang="es-ES" sz="1200" u="none"/>
                <a:t>Direcc</a:t>
              </a:r>
            </a:p>
          </p:txBody>
        </p:sp>
        <p:sp>
          <p:nvSpPr>
            <p:cNvPr id="83" name="Oval 27">
              <a:extLst>
                <a:ext uri="{FF2B5EF4-FFF2-40B4-BE49-F238E27FC236}">
                  <a16:creationId xmlns:a16="http://schemas.microsoft.com/office/drawing/2014/main" id="{344731B2-7DC0-4C2E-BEE6-017C71756232}"/>
                </a:ext>
              </a:extLst>
            </p:cNvPr>
            <p:cNvSpPr>
              <a:spLocks noChangeArrowheads="1"/>
            </p:cNvSpPr>
            <p:nvPr/>
          </p:nvSpPr>
          <p:spPr bwMode="auto">
            <a:xfrm>
              <a:off x="2736403" y="980529"/>
              <a:ext cx="1008063" cy="431800"/>
            </a:xfrm>
            <a:prstGeom prst="ellipse">
              <a:avLst/>
            </a:prstGeom>
            <a:noFill/>
            <a:ln w="12700">
              <a:solidFill>
                <a:schemeClr val="tx2"/>
              </a:solidFill>
              <a:round/>
              <a:headEnd/>
              <a:tailEnd/>
            </a:ln>
            <a:effectLst/>
          </p:spPr>
          <p:txBody>
            <a:bodyPr wrap="none" anchor="ctr"/>
            <a:lstStyle/>
            <a:p>
              <a:pPr algn="ctr"/>
              <a:r>
                <a:rPr lang="es-ES" sz="1200" u="none"/>
                <a:t>Telf.</a:t>
              </a:r>
            </a:p>
          </p:txBody>
        </p:sp>
        <p:sp>
          <p:nvSpPr>
            <p:cNvPr id="84" name="Oval 28">
              <a:extLst>
                <a:ext uri="{FF2B5EF4-FFF2-40B4-BE49-F238E27FC236}">
                  <a16:creationId xmlns:a16="http://schemas.microsoft.com/office/drawing/2014/main" id="{C526EFE4-11E0-4F6B-BBCE-FF49D82C6C7F}"/>
                </a:ext>
              </a:extLst>
            </p:cNvPr>
            <p:cNvSpPr>
              <a:spLocks noChangeArrowheads="1"/>
            </p:cNvSpPr>
            <p:nvPr/>
          </p:nvSpPr>
          <p:spPr bwMode="auto">
            <a:xfrm>
              <a:off x="5841554" y="943224"/>
              <a:ext cx="1008062" cy="431801"/>
            </a:xfrm>
            <a:prstGeom prst="ellipse">
              <a:avLst/>
            </a:prstGeom>
            <a:noFill/>
            <a:ln w="12700">
              <a:solidFill>
                <a:schemeClr val="tx2"/>
              </a:solidFill>
              <a:round/>
              <a:headEnd/>
              <a:tailEnd/>
            </a:ln>
            <a:effectLst/>
          </p:spPr>
          <p:txBody>
            <a:bodyPr wrap="none" anchor="ctr"/>
            <a:lstStyle/>
            <a:p>
              <a:pPr algn="ctr"/>
              <a:r>
                <a:rPr lang="es-ES" sz="1200" u="none" dirty="0"/>
                <a:t>Título</a:t>
              </a:r>
            </a:p>
          </p:txBody>
        </p:sp>
        <p:sp>
          <p:nvSpPr>
            <p:cNvPr id="85" name="Oval 29">
              <a:extLst>
                <a:ext uri="{FF2B5EF4-FFF2-40B4-BE49-F238E27FC236}">
                  <a16:creationId xmlns:a16="http://schemas.microsoft.com/office/drawing/2014/main" id="{F164B528-71C4-4198-A280-671E88717ACC}"/>
                </a:ext>
              </a:extLst>
            </p:cNvPr>
            <p:cNvSpPr>
              <a:spLocks noChangeArrowheads="1"/>
            </p:cNvSpPr>
            <p:nvPr/>
          </p:nvSpPr>
          <p:spPr bwMode="auto">
            <a:xfrm>
              <a:off x="6768394" y="1375023"/>
              <a:ext cx="1437500" cy="397667"/>
            </a:xfrm>
            <a:prstGeom prst="ellipse">
              <a:avLst/>
            </a:prstGeom>
            <a:noFill/>
            <a:ln w="12700">
              <a:solidFill>
                <a:schemeClr val="tx2"/>
              </a:solidFill>
              <a:round/>
              <a:headEnd/>
              <a:tailEnd/>
            </a:ln>
            <a:effectLst/>
          </p:spPr>
          <p:txBody>
            <a:bodyPr wrap="none" anchor="ctr"/>
            <a:lstStyle/>
            <a:p>
              <a:pPr algn="ctr"/>
              <a:r>
                <a:rPr lang="es-ES" sz="1200" u="none" dirty="0" err="1"/>
                <a:t>NumCred</a:t>
              </a:r>
              <a:endParaRPr lang="es-ES" sz="1200" u="none" dirty="0"/>
            </a:p>
          </p:txBody>
        </p:sp>
        <p:sp>
          <p:nvSpPr>
            <p:cNvPr id="86" name="Oval 30">
              <a:extLst>
                <a:ext uri="{FF2B5EF4-FFF2-40B4-BE49-F238E27FC236}">
                  <a16:creationId xmlns:a16="http://schemas.microsoft.com/office/drawing/2014/main" id="{67AC2B24-1F78-4D94-9EBF-0DEECEEBAF76}"/>
                </a:ext>
              </a:extLst>
            </p:cNvPr>
            <p:cNvSpPr>
              <a:spLocks noChangeArrowheads="1"/>
            </p:cNvSpPr>
            <p:nvPr/>
          </p:nvSpPr>
          <p:spPr bwMode="auto">
            <a:xfrm>
              <a:off x="2809428" y="1053555"/>
              <a:ext cx="863600" cy="287338"/>
            </a:xfrm>
            <a:prstGeom prst="ellipse">
              <a:avLst/>
            </a:prstGeom>
            <a:noFill/>
            <a:ln w="12700">
              <a:solidFill>
                <a:schemeClr val="tx2"/>
              </a:solidFill>
              <a:round/>
              <a:headEnd/>
              <a:tailEnd/>
            </a:ln>
            <a:effectLst/>
          </p:spPr>
          <p:txBody>
            <a:bodyPr wrap="none" anchor="ctr"/>
            <a:lstStyle/>
            <a:p>
              <a:endParaRPr lang="es-ES" sz="1200"/>
            </a:p>
          </p:txBody>
        </p:sp>
        <p:cxnSp>
          <p:nvCxnSpPr>
            <p:cNvPr id="87" name="AutoShape 31">
              <a:extLst>
                <a:ext uri="{FF2B5EF4-FFF2-40B4-BE49-F238E27FC236}">
                  <a16:creationId xmlns:a16="http://schemas.microsoft.com/office/drawing/2014/main" id="{9D667FC8-0112-4927-AA52-E1110BEDD3DE}"/>
                </a:ext>
              </a:extLst>
            </p:cNvPr>
            <p:cNvCxnSpPr>
              <a:cxnSpLocks noChangeShapeType="1"/>
              <a:stCxn id="62" idx="1"/>
              <a:endCxn id="76" idx="6"/>
            </p:cNvCxnSpPr>
            <p:nvPr/>
          </p:nvCxnSpPr>
          <p:spPr bwMode="auto">
            <a:xfrm flipH="1" flipV="1">
              <a:off x="1439416" y="2277516"/>
              <a:ext cx="288925" cy="36513"/>
            </a:xfrm>
            <a:prstGeom prst="straightConnector1">
              <a:avLst/>
            </a:prstGeom>
            <a:noFill/>
            <a:ln w="12700">
              <a:solidFill>
                <a:schemeClr val="tx2"/>
              </a:solidFill>
              <a:round/>
              <a:headEnd/>
              <a:tailEnd/>
            </a:ln>
            <a:effectLst/>
          </p:spPr>
        </p:cxnSp>
        <p:cxnSp>
          <p:nvCxnSpPr>
            <p:cNvPr id="88" name="AutoShape 32">
              <a:extLst>
                <a:ext uri="{FF2B5EF4-FFF2-40B4-BE49-F238E27FC236}">
                  <a16:creationId xmlns:a16="http://schemas.microsoft.com/office/drawing/2014/main" id="{5204D89A-857F-4767-A015-71FD06F180DA}"/>
                </a:ext>
              </a:extLst>
            </p:cNvPr>
            <p:cNvCxnSpPr>
              <a:cxnSpLocks noChangeShapeType="1"/>
              <a:stCxn id="62" idx="0"/>
              <a:endCxn id="81" idx="4"/>
            </p:cNvCxnSpPr>
            <p:nvPr/>
          </p:nvCxnSpPr>
          <p:spPr bwMode="auto">
            <a:xfrm flipH="1" flipV="1">
              <a:off x="896785" y="1743547"/>
              <a:ext cx="1335586" cy="318069"/>
            </a:xfrm>
            <a:prstGeom prst="straightConnector1">
              <a:avLst/>
            </a:prstGeom>
            <a:noFill/>
            <a:ln w="12700">
              <a:solidFill>
                <a:schemeClr val="tx2"/>
              </a:solidFill>
              <a:round/>
              <a:headEnd/>
              <a:tailEnd/>
            </a:ln>
            <a:effectLst/>
          </p:spPr>
        </p:cxnSp>
        <p:cxnSp>
          <p:nvCxnSpPr>
            <p:cNvPr id="89" name="AutoShape 33">
              <a:extLst>
                <a:ext uri="{FF2B5EF4-FFF2-40B4-BE49-F238E27FC236}">
                  <a16:creationId xmlns:a16="http://schemas.microsoft.com/office/drawing/2014/main" id="{0006C212-D809-4656-826A-119B8B5E5847}"/>
                </a:ext>
              </a:extLst>
            </p:cNvPr>
            <p:cNvCxnSpPr>
              <a:cxnSpLocks noChangeShapeType="1"/>
              <a:stCxn id="62" idx="0"/>
              <a:endCxn id="82" idx="4"/>
            </p:cNvCxnSpPr>
            <p:nvPr/>
          </p:nvCxnSpPr>
          <p:spPr bwMode="auto">
            <a:xfrm flipH="1" flipV="1">
              <a:off x="1881275" y="1410926"/>
              <a:ext cx="351097" cy="650690"/>
            </a:xfrm>
            <a:prstGeom prst="straightConnector1">
              <a:avLst/>
            </a:prstGeom>
            <a:noFill/>
            <a:ln w="12700">
              <a:solidFill>
                <a:schemeClr val="tx2"/>
              </a:solidFill>
              <a:round/>
              <a:headEnd/>
              <a:tailEnd/>
            </a:ln>
            <a:effectLst/>
          </p:spPr>
        </p:cxnSp>
        <p:cxnSp>
          <p:nvCxnSpPr>
            <p:cNvPr id="90" name="AutoShape 34">
              <a:extLst>
                <a:ext uri="{FF2B5EF4-FFF2-40B4-BE49-F238E27FC236}">
                  <a16:creationId xmlns:a16="http://schemas.microsoft.com/office/drawing/2014/main" id="{FB7C4888-584B-4C44-89BE-B91EEBEF3D85}"/>
                </a:ext>
              </a:extLst>
            </p:cNvPr>
            <p:cNvCxnSpPr>
              <a:cxnSpLocks noChangeShapeType="1"/>
              <a:stCxn id="62" idx="0"/>
              <a:endCxn id="83" idx="4"/>
            </p:cNvCxnSpPr>
            <p:nvPr/>
          </p:nvCxnSpPr>
          <p:spPr bwMode="auto">
            <a:xfrm flipV="1">
              <a:off x="2233166" y="1412329"/>
              <a:ext cx="1008062" cy="649287"/>
            </a:xfrm>
            <a:prstGeom prst="straightConnector1">
              <a:avLst/>
            </a:prstGeom>
            <a:noFill/>
            <a:ln w="12700">
              <a:solidFill>
                <a:schemeClr val="tx2"/>
              </a:solidFill>
              <a:round/>
              <a:headEnd/>
              <a:tailEnd/>
            </a:ln>
            <a:effectLst/>
          </p:spPr>
        </p:cxnSp>
        <p:cxnSp>
          <p:nvCxnSpPr>
            <p:cNvPr id="91" name="AutoShape 35">
              <a:extLst>
                <a:ext uri="{FF2B5EF4-FFF2-40B4-BE49-F238E27FC236}">
                  <a16:creationId xmlns:a16="http://schemas.microsoft.com/office/drawing/2014/main" id="{2533F3E9-79D2-4240-8568-FC55A7D0AD26}"/>
                </a:ext>
              </a:extLst>
            </p:cNvPr>
            <p:cNvCxnSpPr>
              <a:cxnSpLocks noChangeShapeType="1"/>
              <a:stCxn id="66" idx="2"/>
              <a:endCxn id="78" idx="0"/>
            </p:cNvCxnSpPr>
            <p:nvPr/>
          </p:nvCxnSpPr>
          <p:spPr bwMode="auto">
            <a:xfrm>
              <a:off x="4382913" y="2750591"/>
              <a:ext cx="8459" cy="461962"/>
            </a:xfrm>
            <a:prstGeom prst="straightConnector1">
              <a:avLst/>
            </a:prstGeom>
            <a:noFill/>
            <a:ln w="12700">
              <a:solidFill>
                <a:schemeClr val="tx2"/>
              </a:solidFill>
              <a:round/>
              <a:headEnd/>
              <a:tailEnd/>
            </a:ln>
            <a:effectLst/>
          </p:spPr>
        </p:cxnSp>
        <p:cxnSp>
          <p:nvCxnSpPr>
            <p:cNvPr id="92" name="AutoShape 36">
              <a:extLst>
                <a:ext uri="{FF2B5EF4-FFF2-40B4-BE49-F238E27FC236}">
                  <a16:creationId xmlns:a16="http://schemas.microsoft.com/office/drawing/2014/main" id="{A554BACA-B42B-44E0-8B41-4DCFE889A27B}"/>
                </a:ext>
              </a:extLst>
            </p:cNvPr>
            <p:cNvCxnSpPr>
              <a:cxnSpLocks noChangeShapeType="1"/>
              <a:stCxn id="63" idx="0"/>
              <a:endCxn id="77" idx="4"/>
            </p:cNvCxnSpPr>
            <p:nvPr/>
          </p:nvCxnSpPr>
          <p:spPr bwMode="auto">
            <a:xfrm flipH="1" flipV="1">
              <a:off x="5417433" y="1742530"/>
              <a:ext cx="928153" cy="320165"/>
            </a:xfrm>
            <a:prstGeom prst="straightConnector1">
              <a:avLst/>
            </a:prstGeom>
            <a:noFill/>
            <a:ln w="12700">
              <a:solidFill>
                <a:schemeClr val="tx2"/>
              </a:solidFill>
              <a:round/>
              <a:headEnd/>
              <a:tailEnd/>
            </a:ln>
            <a:effectLst/>
          </p:spPr>
        </p:cxnSp>
        <p:cxnSp>
          <p:nvCxnSpPr>
            <p:cNvPr id="93" name="AutoShape 37">
              <a:extLst>
                <a:ext uri="{FF2B5EF4-FFF2-40B4-BE49-F238E27FC236}">
                  <a16:creationId xmlns:a16="http://schemas.microsoft.com/office/drawing/2014/main" id="{B706F95D-5A67-47B9-A2E6-2A322BD1138C}"/>
                </a:ext>
              </a:extLst>
            </p:cNvPr>
            <p:cNvCxnSpPr>
              <a:cxnSpLocks noChangeShapeType="1"/>
              <a:stCxn id="63" idx="0"/>
              <a:endCxn id="84" idx="4"/>
            </p:cNvCxnSpPr>
            <p:nvPr/>
          </p:nvCxnSpPr>
          <p:spPr bwMode="auto">
            <a:xfrm flipV="1">
              <a:off x="6345585" y="1375025"/>
              <a:ext cx="0" cy="687670"/>
            </a:xfrm>
            <a:prstGeom prst="straightConnector1">
              <a:avLst/>
            </a:prstGeom>
            <a:noFill/>
            <a:ln w="12700">
              <a:solidFill>
                <a:schemeClr val="tx2"/>
              </a:solidFill>
              <a:round/>
              <a:headEnd/>
              <a:tailEnd/>
            </a:ln>
            <a:effectLst/>
          </p:spPr>
        </p:cxnSp>
        <p:cxnSp>
          <p:nvCxnSpPr>
            <p:cNvPr id="94" name="AutoShape 38">
              <a:extLst>
                <a:ext uri="{FF2B5EF4-FFF2-40B4-BE49-F238E27FC236}">
                  <a16:creationId xmlns:a16="http://schemas.microsoft.com/office/drawing/2014/main" id="{09E5C102-DDFA-4F65-B9A7-705EB0369419}"/>
                </a:ext>
              </a:extLst>
            </p:cNvPr>
            <p:cNvCxnSpPr>
              <a:cxnSpLocks noChangeShapeType="1"/>
              <a:stCxn id="63" idx="0"/>
              <a:endCxn id="85" idx="4"/>
            </p:cNvCxnSpPr>
            <p:nvPr/>
          </p:nvCxnSpPr>
          <p:spPr bwMode="auto">
            <a:xfrm flipV="1">
              <a:off x="6345585" y="1772690"/>
              <a:ext cx="1141560" cy="290004"/>
            </a:xfrm>
            <a:prstGeom prst="straightConnector1">
              <a:avLst/>
            </a:prstGeom>
            <a:noFill/>
            <a:ln w="12700">
              <a:solidFill>
                <a:schemeClr val="tx2"/>
              </a:solidFill>
              <a:round/>
              <a:headEnd/>
              <a:tailEnd/>
            </a:ln>
            <a:effectLst/>
          </p:spPr>
        </p:cxnSp>
        <p:sp>
          <p:nvSpPr>
            <p:cNvPr id="95" name="Oval 39">
              <a:extLst>
                <a:ext uri="{FF2B5EF4-FFF2-40B4-BE49-F238E27FC236}">
                  <a16:creationId xmlns:a16="http://schemas.microsoft.com/office/drawing/2014/main" id="{0F1CA037-E9F6-4D39-8687-04AEBC1B1B20}"/>
                </a:ext>
              </a:extLst>
            </p:cNvPr>
            <p:cNvSpPr>
              <a:spLocks noChangeArrowheads="1"/>
            </p:cNvSpPr>
            <p:nvPr/>
          </p:nvSpPr>
          <p:spPr bwMode="auto">
            <a:xfrm>
              <a:off x="7797542" y="5733503"/>
              <a:ext cx="1008062" cy="431801"/>
            </a:xfrm>
            <a:prstGeom prst="ellipse">
              <a:avLst/>
            </a:prstGeom>
            <a:noFill/>
            <a:ln w="12700">
              <a:solidFill>
                <a:schemeClr val="tx2"/>
              </a:solidFill>
              <a:round/>
              <a:headEnd/>
              <a:tailEnd/>
            </a:ln>
            <a:effectLst/>
          </p:spPr>
          <p:txBody>
            <a:bodyPr wrap="none" anchor="ctr"/>
            <a:lstStyle/>
            <a:p>
              <a:pPr algn="ctr"/>
              <a:r>
                <a:rPr lang="es-ES" sz="1200" u="none" dirty="0"/>
                <a:t>Numero</a:t>
              </a:r>
            </a:p>
          </p:txBody>
        </p:sp>
        <p:cxnSp>
          <p:nvCxnSpPr>
            <p:cNvPr id="96" name="AutoShape 40">
              <a:extLst>
                <a:ext uri="{FF2B5EF4-FFF2-40B4-BE49-F238E27FC236}">
                  <a16:creationId xmlns:a16="http://schemas.microsoft.com/office/drawing/2014/main" id="{BE8537AB-124C-432F-8F63-F955C2889F22}"/>
                </a:ext>
              </a:extLst>
            </p:cNvPr>
            <p:cNvCxnSpPr>
              <a:cxnSpLocks noChangeShapeType="1"/>
              <a:stCxn id="64" idx="2"/>
              <a:endCxn id="80" idx="0"/>
            </p:cNvCxnSpPr>
            <p:nvPr/>
          </p:nvCxnSpPr>
          <p:spPr bwMode="auto">
            <a:xfrm flipH="1">
              <a:off x="6976516" y="5306240"/>
              <a:ext cx="779903" cy="431055"/>
            </a:xfrm>
            <a:prstGeom prst="straightConnector1">
              <a:avLst/>
            </a:prstGeom>
            <a:noFill/>
            <a:ln w="12700">
              <a:solidFill>
                <a:schemeClr val="tx2"/>
              </a:solidFill>
              <a:round/>
              <a:headEnd/>
              <a:tailEnd/>
            </a:ln>
            <a:effectLst/>
          </p:spPr>
        </p:cxnSp>
        <p:cxnSp>
          <p:nvCxnSpPr>
            <p:cNvPr id="97" name="AutoShape 41">
              <a:extLst>
                <a:ext uri="{FF2B5EF4-FFF2-40B4-BE49-F238E27FC236}">
                  <a16:creationId xmlns:a16="http://schemas.microsoft.com/office/drawing/2014/main" id="{CEB3E5FF-E823-4BCD-B0D2-1B0874A65A4F}"/>
                </a:ext>
              </a:extLst>
            </p:cNvPr>
            <p:cNvCxnSpPr>
              <a:cxnSpLocks noChangeShapeType="1"/>
              <a:stCxn id="64" idx="2"/>
              <a:endCxn id="95" idx="0"/>
            </p:cNvCxnSpPr>
            <p:nvPr/>
          </p:nvCxnSpPr>
          <p:spPr bwMode="auto">
            <a:xfrm>
              <a:off x="7756419" y="5306240"/>
              <a:ext cx="545154" cy="427264"/>
            </a:xfrm>
            <a:prstGeom prst="straightConnector1">
              <a:avLst/>
            </a:prstGeom>
            <a:noFill/>
            <a:ln w="12700">
              <a:solidFill>
                <a:schemeClr val="tx2"/>
              </a:solidFill>
              <a:round/>
              <a:headEnd/>
              <a:tailEnd/>
            </a:ln>
            <a:effectLst/>
          </p:spPr>
        </p:cxnSp>
        <p:sp>
          <p:nvSpPr>
            <p:cNvPr id="98" name="Oval 42">
              <a:extLst>
                <a:ext uri="{FF2B5EF4-FFF2-40B4-BE49-F238E27FC236}">
                  <a16:creationId xmlns:a16="http://schemas.microsoft.com/office/drawing/2014/main" id="{1E7D88C6-13EB-44C1-9F98-AC627E0FEFD4}"/>
                </a:ext>
              </a:extLst>
            </p:cNvPr>
            <p:cNvSpPr>
              <a:spLocks noChangeArrowheads="1"/>
            </p:cNvSpPr>
            <p:nvPr/>
          </p:nvSpPr>
          <p:spPr bwMode="auto">
            <a:xfrm>
              <a:off x="288478" y="5230266"/>
              <a:ext cx="1008063" cy="431800"/>
            </a:xfrm>
            <a:prstGeom prst="ellipse">
              <a:avLst/>
            </a:prstGeom>
            <a:noFill/>
            <a:ln w="12700">
              <a:solidFill>
                <a:schemeClr val="tx2"/>
              </a:solidFill>
              <a:round/>
              <a:headEnd/>
              <a:tailEnd/>
            </a:ln>
            <a:effectLst/>
          </p:spPr>
          <p:txBody>
            <a:bodyPr wrap="none" anchor="ctr"/>
            <a:lstStyle/>
            <a:p>
              <a:pPr algn="ctr"/>
              <a:r>
                <a:rPr lang="es-ES" sz="1200" u="none" dirty="0"/>
                <a:t>DNI</a:t>
              </a:r>
            </a:p>
          </p:txBody>
        </p:sp>
        <p:sp>
          <p:nvSpPr>
            <p:cNvPr id="99" name="Oval 43">
              <a:extLst>
                <a:ext uri="{FF2B5EF4-FFF2-40B4-BE49-F238E27FC236}">
                  <a16:creationId xmlns:a16="http://schemas.microsoft.com/office/drawing/2014/main" id="{9CC8A97A-0264-4CBB-9370-A10F6C6BBDE9}"/>
                </a:ext>
              </a:extLst>
            </p:cNvPr>
            <p:cNvSpPr>
              <a:spLocks noChangeArrowheads="1"/>
            </p:cNvSpPr>
            <p:nvPr/>
          </p:nvSpPr>
          <p:spPr bwMode="auto">
            <a:xfrm>
              <a:off x="1007200" y="5665575"/>
              <a:ext cx="1258429" cy="431801"/>
            </a:xfrm>
            <a:prstGeom prst="ellipse">
              <a:avLst/>
            </a:prstGeom>
            <a:noFill/>
            <a:ln w="12700">
              <a:solidFill>
                <a:schemeClr val="tx2"/>
              </a:solidFill>
              <a:round/>
              <a:headEnd/>
              <a:tailEnd/>
            </a:ln>
            <a:effectLst/>
          </p:spPr>
          <p:txBody>
            <a:bodyPr wrap="none" anchor="ctr"/>
            <a:lstStyle/>
            <a:p>
              <a:pPr algn="ctr"/>
              <a:r>
                <a:rPr lang="es-ES" sz="1200" u="none" dirty="0"/>
                <a:t>Nombre</a:t>
              </a:r>
            </a:p>
          </p:txBody>
        </p:sp>
        <p:sp>
          <p:nvSpPr>
            <p:cNvPr id="100" name="Oval 44">
              <a:extLst>
                <a:ext uri="{FF2B5EF4-FFF2-40B4-BE49-F238E27FC236}">
                  <a16:creationId xmlns:a16="http://schemas.microsoft.com/office/drawing/2014/main" id="{C269821C-EACB-4767-96D8-DC0E4A6B752D}"/>
                </a:ext>
              </a:extLst>
            </p:cNvPr>
            <p:cNvSpPr>
              <a:spLocks noChangeArrowheads="1"/>
            </p:cNvSpPr>
            <p:nvPr/>
          </p:nvSpPr>
          <p:spPr bwMode="auto">
            <a:xfrm>
              <a:off x="3822987" y="5510459"/>
              <a:ext cx="1008064" cy="431801"/>
            </a:xfrm>
            <a:prstGeom prst="ellipse">
              <a:avLst/>
            </a:prstGeom>
            <a:noFill/>
            <a:ln w="12700">
              <a:solidFill>
                <a:schemeClr val="tx2"/>
              </a:solidFill>
              <a:round/>
              <a:headEnd/>
              <a:tailEnd/>
            </a:ln>
            <a:effectLst/>
          </p:spPr>
          <p:txBody>
            <a:bodyPr wrap="none" anchor="ctr"/>
            <a:lstStyle/>
            <a:p>
              <a:pPr algn="ctr"/>
              <a:r>
                <a:rPr lang="es-ES" sz="1200" u="none"/>
                <a:t>Telf.</a:t>
              </a:r>
            </a:p>
          </p:txBody>
        </p:sp>
        <p:cxnSp>
          <p:nvCxnSpPr>
            <p:cNvPr id="101" name="AutoShape 45">
              <a:extLst>
                <a:ext uri="{FF2B5EF4-FFF2-40B4-BE49-F238E27FC236}">
                  <a16:creationId xmlns:a16="http://schemas.microsoft.com/office/drawing/2014/main" id="{79C292D2-ABD0-4A3D-80B1-776A5AA1D1CE}"/>
                </a:ext>
              </a:extLst>
            </p:cNvPr>
            <p:cNvCxnSpPr>
              <a:cxnSpLocks noChangeShapeType="1"/>
              <a:stCxn id="65" idx="2"/>
              <a:endCxn id="99" idx="0"/>
            </p:cNvCxnSpPr>
            <p:nvPr/>
          </p:nvCxnSpPr>
          <p:spPr bwMode="auto">
            <a:xfrm flipH="1">
              <a:off x="1636414" y="5300116"/>
              <a:ext cx="738833" cy="365459"/>
            </a:xfrm>
            <a:prstGeom prst="straightConnector1">
              <a:avLst/>
            </a:prstGeom>
            <a:noFill/>
            <a:ln w="12700">
              <a:solidFill>
                <a:schemeClr val="tx2"/>
              </a:solidFill>
              <a:round/>
              <a:headEnd/>
              <a:tailEnd/>
            </a:ln>
            <a:effectLst/>
          </p:spPr>
        </p:cxnSp>
        <p:cxnSp>
          <p:nvCxnSpPr>
            <p:cNvPr id="102" name="AutoShape 46">
              <a:extLst>
                <a:ext uri="{FF2B5EF4-FFF2-40B4-BE49-F238E27FC236}">
                  <a16:creationId xmlns:a16="http://schemas.microsoft.com/office/drawing/2014/main" id="{69551778-9245-41C1-8A77-1EA0F1CB686A}"/>
                </a:ext>
              </a:extLst>
            </p:cNvPr>
            <p:cNvCxnSpPr>
              <a:cxnSpLocks noChangeShapeType="1"/>
              <a:stCxn id="65" idx="2"/>
              <a:endCxn id="79" idx="0"/>
            </p:cNvCxnSpPr>
            <p:nvPr/>
          </p:nvCxnSpPr>
          <p:spPr bwMode="auto">
            <a:xfrm>
              <a:off x="2375247" y="5300116"/>
              <a:ext cx="733691" cy="365459"/>
            </a:xfrm>
            <a:prstGeom prst="straightConnector1">
              <a:avLst/>
            </a:prstGeom>
            <a:noFill/>
            <a:ln w="12700">
              <a:solidFill>
                <a:schemeClr val="tx2"/>
              </a:solidFill>
              <a:round/>
              <a:headEnd/>
              <a:tailEnd/>
            </a:ln>
            <a:effectLst/>
          </p:spPr>
        </p:cxnSp>
        <p:cxnSp>
          <p:nvCxnSpPr>
            <p:cNvPr id="103" name="AutoShape 47">
              <a:extLst>
                <a:ext uri="{FF2B5EF4-FFF2-40B4-BE49-F238E27FC236}">
                  <a16:creationId xmlns:a16="http://schemas.microsoft.com/office/drawing/2014/main" id="{682E9897-68D5-4EAA-9C96-EF15D6B1656C}"/>
                </a:ext>
              </a:extLst>
            </p:cNvPr>
            <p:cNvCxnSpPr>
              <a:cxnSpLocks noChangeShapeType="1"/>
              <a:stCxn id="65" idx="2"/>
              <a:endCxn id="100" idx="0"/>
            </p:cNvCxnSpPr>
            <p:nvPr/>
          </p:nvCxnSpPr>
          <p:spPr bwMode="auto">
            <a:xfrm>
              <a:off x="2375247" y="5300116"/>
              <a:ext cx="1951772" cy="210343"/>
            </a:xfrm>
            <a:prstGeom prst="straightConnector1">
              <a:avLst/>
            </a:prstGeom>
            <a:noFill/>
            <a:ln w="12700">
              <a:solidFill>
                <a:schemeClr val="tx2"/>
              </a:solidFill>
              <a:round/>
              <a:headEnd/>
              <a:tailEnd/>
            </a:ln>
            <a:effectLst/>
          </p:spPr>
        </p:cxnSp>
        <p:cxnSp>
          <p:nvCxnSpPr>
            <p:cNvPr id="104" name="AutoShape 48">
              <a:extLst>
                <a:ext uri="{FF2B5EF4-FFF2-40B4-BE49-F238E27FC236}">
                  <a16:creationId xmlns:a16="http://schemas.microsoft.com/office/drawing/2014/main" id="{BE05A3FC-DD4F-4E28-996C-EC3EA63E9700}"/>
                </a:ext>
              </a:extLst>
            </p:cNvPr>
            <p:cNvCxnSpPr>
              <a:cxnSpLocks noChangeShapeType="1"/>
              <a:stCxn id="65" idx="2"/>
              <a:endCxn id="98" idx="6"/>
            </p:cNvCxnSpPr>
            <p:nvPr/>
          </p:nvCxnSpPr>
          <p:spPr bwMode="auto">
            <a:xfrm flipH="1">
              <a:off x="1296541" y="5300116"/>
              <a:ext cx="1079500" cy="146050"/>
            </a:xfrm>
            <a:prstGeom prst="straightConnector1">
              <a:avLst/>
            </a:prstGeom>
            <a:noFill/>
            <a:ln w="12700">
              <a:solidFill>
                <a:schemeClr val="tx2"/>
              </a:solidFill>
              <a:round/>
              <a:headEnd/>
              <a:tailEnd/>
            </a:ln>
            <a:effectLst/>
          </p:spPr>
        </p:cxnSp>
        <p:sp>
          <p:nvSpPr>
            <p:cNvPr id="108" name="Text Box 52">
              <a:extLst>
                <a:ext uri="{FF2B5EF4-FFF2-40B4-BE49-F238E27FC236}">
                  <a16:creationId xmlns:a16="http://schemas.microsoft.com/office/drawing/2014/main" id="{450046BE-3621-4C68-9E5B-CEA09CEDAAF1}"/>
                </a:ext>
              </a:extLst>
            </p:cNvPr>
            <p:cNvSpPr txBox="1">
              <a:spLocks noChangeArrowheads="1"/>
            </p:cNvSpPr>
            <p:nvPr/>
          </p:nvSpPr>
          <p:spPr bwMode="auto">
            <a:xfrm>
              <a:off x="77883" y="4243411"/>
              <a:ext cx="1423627" cy="323302"/>
            </a:xfrm>
            <a:prstGeom prst="rect">
              <a:avLst/>
            </a:prstGeom>
            <a:noFill/>
            <a:ln w="12700">
              <a:noFill/>
              <a:miter lim="800000"/>
              <a:headEnd/>
              <a:tailEnd/>
            </a:ln>
            <a:effectLst/>
          </p:spPr>
          <p:txBody>
            <a:bodyPr wrap="none">
              <a:spAutoFit/>
            </a:bodyPr>
            <a:lstStyle/>
            <a:p>
              <a:r>
                <a:rPr lang="es-ES" sz="1200" i="1" u="none" dirty="0"/>
                <a:t>supervisor</a:t>
              </a:r>
            </a:p>
          </p:txBody>
        </p:sp>
        <p:sp>
          <p:nvSpPr>
            <p:cNvPr id="109" name="Text Box 53">
              <a:extLst>
                <a:ext uri="{FF2B5EF4-FFF2-40B4-BE49-F238E27FC236}">
                  <a16:creationId xmlns:a16="http://schemas.microsoft.com/office/drawing/2014/main" id="{550229D2-ACCE-4198-807E-00A6BB050E23}"/>
                </a:ext>
              </a:extLst>
            </p:cNvPr>
            <p:cNvSpPr txBox="1">
              <a:spLocks noChangeArrowheads="1"/>
            </p:cNvSpPr>
            <p:nvPr/>
          </p:nvSpPr>
          <p:spPr bwMode="auto">
            <a:xfrm>
              <a:off x="3309996" y="4243411"/>
              <a:ext cx="1589661" cy="323302"/>
            </a:xfrm>
            <a:prstGeom prst="rect">
              <a:avLst/>
            </a:prstGeom>
            <a:noFill/>
            <a:ln w="12700">
              <a:noFill/>
              <a:miter lim="800000"/>
              <a:headEnd/>
              <a:tailEnd/>
            </a:ln>
            <a:effectLst/>
          </p:spPr>
          <p:txBody>
            <a:bodyPr wrap="none">
              <a:spAutoFit/>
            </a:bodyPr>
            <a:lstStyle/>
            <a:p>
              <a:r>
                <a:rPr lang="es-ES" sz="1200" i="1" u="none" dirty="0"/>
                <a:t>supervisado</a:t>
              </a:r>
            </a:p>
          </p:txBody>
        </p:sp>
        <p:sp>
          <p:nvSpPr>
            <p:cNvPr id="110" name="Oval 54">
              <a:extLst>
                <a:ext uri="{FF2B5EF4-FFF2-40B4-BE49-F238E27FC236}">
                  <a16:creationId xmlns:a16="http://schemas.microsoft.com/office/drawing/2014/main" id="{934BC8A8-A9E4-4BFF-948D-0F337E52E714}"/>
                </a:ext>
              </a:extLst>
            </p:cNvPr>
            <p:cNvSpPr>
              <a:spLocks noChangeArrowheads="1"/>
            </p:cNvSpPr>
            <p:nvPr/>
          </p:nvSpPr>
          <p:spPr bwMode="auto">
            <a:xfrm>
              <a:off x="3528566" y="1340891"/>
              <a:ext cx="1008062" cy="431800"/>
            </a:xfrm>
            <a:prstGeom prst="ellipse">
              <a:avLst/>
            </a:prstGeom>
            <a:noFill/>
            <a:ln w="12700">
              <a:solidFill>
                <a:schemeClr val="tx2"/>
              </a:solidFill>
              <a:round/>
              <a:headEnd/>
              <a:tailEnd/>
            </a:ln>
            <a:effectLst/>
          </p:spPr>
          <p:txBody>
            <a:bodyPr wrap="none" anchor="ctr"/>
            <a:lstStyle/>
            <a:p>
              <a:pPr algn="ctr"/>
              <a:r>
                <a:rPr lang="es-ES" sz="1200" u="none"/>
                <a:t>Acceso</a:t>
              </a:r>
            </a:p>
          </p:txBody>
        </p:sp>
        <p:cxnSp>
          <p:nvCxnSpPr>
            <p:cNvPr id="111" name="AutoShape 55">
              <a:extLst>
                <a:ext uri="{FF2B5EF4-FFF2-40B4-BE49-F238E27FC236}">
                  <a16:creationId xmlns:a16="http://schemas.microsoft.com/office/drawing/2014/main" id="{5FD1043D-CFCA-4796-B7F9-7E4EC98FF2D2}"/>
                </a:ext>
              </a:extLst>
            </p:cNvPr>
            <p:cNvCxnSpPr>
              <a:cxnSpLocks noChangeShapeType="1"/>
              <a:stCxn id="62" idx="0"/>
              <a:endCxn id="110" idx="4"/>
            </p:cNvCxnSpPr>
            <p:nvPr/>
          </p:nvCxnSpPr>
          <p:spPr bwMode="auto">
            <a:xfrm flipV="1">
              <a:off x="2233166" y="1772691"/>
              <a:ext cx="1800225" cy="288925"/>
            </a:xfrm>
            <a:prstGeom prst="straightConnector1">
              <a:avLst/>
            </a:prstGeom>
            <a:noFill/>
            <a:ln w="12700">
              <a:solidFill>
                <a:schemeClr val="tx2"/>
              </a:solidFill>
              <a:round/>
              <a:headEnd/>
              <a:tailEnd/>
            </a:ln>
            <a:effectLst/>
          </p:spPr>
        </p:cxnSp>
      </p:grpSp>
      <p:sp>
        <p:nvSpPr>
          <p:cNvPr id="53" name="CuadroTexto 52">
            <a:extLst>
              <a:ext uri="{FF2B5EF4-FFF2-40B4-BE49-F238E27FC236}">
                <a16:creationId xmlns:a16="http://schemas.microsoft.com/office/drawing/2014/main" id="{57D7F1AF-CE4B-4BF8-8B98-E5C14F527180}"/>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54" name="Marcador de número de diapositiva 7">
            <a:extLst>
              <a:ext uri="{FF2B5EF4-FFF2-40B4-BE49-F238E27FC236}">
                <a16:creationId xmlns:a16="http://schemas.microsoft.com/office/drawing/2014/main" id="{7CE56798-22B1-4AA7-AB4C-BC5D0DDC2BE6}"/>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6</a:t>
            </a:fld>
            <a:endParaRPr lang="es-ES" dirty="0"/>
          </a:p>
        </p:txBody>
      </p:sp>
    </p:spTree>
    <p:extLst>
      <p:ext uri="{BB962C8B-B14F-4D97-AF65-F5344CB8AC3E}">
        <p14:creationId xmlns:p14="http://schemas.microsoft.com/office/powerpoint/2010/main" val="21971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rtlCol="0"/>
          <a:lstStyle/>
          <a:p>
            <a:r>
              <a:rPr lang="es-ES" dirty="0"/>
              <a:t>Relación binaria, ternaria, n-aria, recursiva.</a:t>
            </a:r>
          </a:p>
        </p:txBody>
      </p:sp>
      <p:sp>
        <p:nvSpPr>
          <p:cNvPr id="9" name="Marcador de posición de texto 8"/>
          <p:cNvSpPr>
            <a:spLocks noGrp="1"/>
          </p:cNvSpPr>
          <p:nvPr>
            <p:ph type="body" sz="half" idx="2"/>
          </p:nvPr>
        </p:nvSpPr>
        <p:spPr/>
        <p:txBody>
          <a:bodyPr rtlCol="0"/>
          <a:lstStyle/>
          <a:p>
            <a:pPr rtl="0"/>
            <a:r>
              <a:rPr lang="es-ES" dirty="0"/>
              <a:t>Binaria </a:t>
            </a:r>
          </a:p>
          <a:p>
            <a:pPr rtl="0"/>
            <a:r>
              <a:rPr lang="es-ES" dirty="0"/>
              <a:t>+ atributo en la relación</a:t>
            </a:r>
          </a:p>
        </p:txBody>
      </p:sp>
      <p:sp>
        <p:nvSpPr>
          <p:cNvPr id="13" name="Marcador de posición de texto 12"/>
          <p:cNvSpPr>
            <a:spLocks noGrp="1"/>
          </p:cNvSpPr>
          <p:nvPr>
            <p:ph type="body" sz="half" idx="21"/>
          </p:nvPr>
        </p:nvSpPr>
        <p:spPr/>
        <p:txBody>
          <a:bodyPr rtlCol="0"/>
          <a:lstStyle/>
          <a:p>
            <a:pPr rtl="0"/>
            <a:r>
              <a:rPr lang="es-ES" dirty="0"/>
              <a:t>Ternaria</a:t>
            </a:r>
          </a:p>
          <a:p>
            <a:pPr rtl="0"/>
            <a:r>
              <a:rPr lang="es-ES" dirty="0"/>
              <a:t>+ atributo en la relación</a:t>
            </a:r>
          </a:p>
          <a:p>
            <a:pPr rtl="0"/>
            <a:endParaRPr lang="es-ES" dirty="0"/>
          </a:p>
        </p:txBody>
      </p:sp>
      <p:sp>
        <p:nvSpPr>
          <p:cNvPr id="14" name="Marcador de posición de texto 13"/>
          <p:cNvSpPr>
            <a:spLocks noGrp="1"/>
          </p:cNvSpPr>
          <p:nvPr>
            <p:ph type="body" sz="half" idx="22"/>
          </p:nvPr>
        </p:nvSpPr>
        <p:spPr/>
        <p:txBody>
          <a:bodyPr rtlCol="0"/>
          <a:lstStyle/>
          <a:p>
            <a:pPr rtl="0"/>
            <a:r>
              <a:rPr lang="es-ES" dirty="0"/>
              <a:t>Recursiva (roles)</a:t>
            </a:r>
          </a:p>
        </p:txBody>
      </p:sp>
      <p:grpSp>
        <p:nvGrpSpPr>
          <p:cNvPr id="2" name="Grupo 1">
            <a:extLst>
              <a:ext uri="{FF2B5EF4-FFF2-40B4-BE49-F238E27FC236}">
                <a16:creationId xmlns:a16="http://schemas.microsoft.com/office/drawing/2014/main" id="{5CD367B5-124F-423F-B75B-9FF1BF591815}"/>
              </a:ext>
            </a:extLst>
          </p:cNvPr>
          <p:cNvGrpSpPr/>
          <p:nvPr/>
        </p:nvGrpSpPr>
        <p:grpSpPr>
          <a:xfrm>
            <a:off x="8121788" y="2264152"/>
            <a:ext cx="3249684" cy="1943100"/>
            <a:chOff x="3139061" y="4245161"/>
            <a:chExt cx="3249684" cy="1943100"/>
          </a:xfrm>
        </p:grpSpPr>
        <p:sp>
          <p:nvSpPr>
            <p:cNvPr id="15" name="Rectangle 11">
              <a:extLst>
                <a:ext uri="{FF2B5EF4-FFF2-40B4-BE49-F238E27FC236}">
                  <a16:creationId xmlns:a16="http://schemas.microsoft.com/office/drawing/2014/main" id="{FDBD5765-AC4A-42D5-9C12-CEC5D15874EC}"/>
                </a:ext>
              </a:extLst>
            </p:cNvPr>
            <p:cNvSpPr>
              <a:spLocks noChangeArrowheads="1"/>
            </p:cNvSpPr>
            <p:nvPr/>
          </p:nvSpPr>
          <p:spPr bwMode="auto">
            <a:xfrm>
              <a:off x="3851920" y="4245161"/>
              <a:ext cx="1368425" cy="503238"/>
            </a:xfrm>
            <a:prstGeom prst="rect">
              <a:avLst/>
            </a:prstGeom>
            <a:noFill/>
            <a:ln w="25400">
              <a:solidFill>
                <a:schemeClr val="tx1">
                  <a:lumMod val="75000"/>
                </a:schemeClr>
              </a:solidFill>
              <a:miter lim="800000"/>
              <a:headEnd/>
              <a:tailEnd/>
            </a:ln>
            <a:effectLst/>
          </p:spPr>
          <p:txBody>
            <a:bodyPr wrap="none" anchor="ctr"/>
            <a:lstStyle/>
            <a:p>
              <a:pPr algn="ctr"/>
              <a:r>
                <a:rPr lang="es-ES" sz="2000" b="0" u="none" dirty="0"/>
                <a:t>Profesor</a:t>
              </a:r>
            </a:p>
          </p:txBody>
        </p:sp>
        <p:sp>
          <p:nvSpPr>
            <p:cNvPr id="16" name="AutoShape 13">
              <a:extLst>
                <a:ext uri="{FF2B5EF4-FFF2-40B4-BE49-F238E27FC236}">
                  <a16:creationId xmlns:a16="http://schemas.microsoft.com/office/drawing/2014/main" id="{361B5909-4F9A-4C53-BB45-B698C8FA223C}"/>
                </a:ext>
              </a:extLst>
            </p:cNvPr>
            <p:cNvSpPr>
              <a:spLocks noChangeArrowheads="1"/>
            </p:cNvSpPr>
            <p:nvPr/>
          </p:nvSpPr>
          <p:spPr bwMode="auto">
            <a:xfrm>
              <a:off x="3632845" y="5396099"/>
              <a:ext cx="1871663" cy="792162"/>
            </a:xfrm>
            <a:prstGeom prst="diamond">
              <a:avLst/>
            </a:prstGeom>
            <a:noFill/>
            <a:ln w="25400">
              <a:solidFill>
                <a:schemeClr val="tx1">
                  <a:lumMod val="75000"/>
                </a:schemeClr>
              </a:solidFill>
              <a:miter lim="800000"/>
              <a:headEnd/>
              <a:tailEnd/>
            </a:ln>
            <a:effectLst/>
          </p:spPr>
          <p:txBody>
            <a:bodyPr wrap="none" anchor="ctr"/>
            <a:lstStyle/>
            <a:p>
              <a:pPr algn="ctr"/>
              <a:r>
                <a:rPr lang="es-ES" sz="1800" b="0" u="none"/>
                <a:t>supervisa</a:t>
              </a:r>
            </a:p>
          </p:txBody>
        </p:sp>
        <p:cxnSp>
          <p:nvCxnSpPr>
            <p:cNvPr id="17" name="AutoShape 16">
              <a:extLst>
                <a:ext uri="{FF2B5EF4-FFF2-40B4-BE49-F238E27FC236}">
                  <a16:creationId xmlns:a16="http://schemas.microsoft.com/office/drawing/2014/main" id="{4B228D42-FCB4-4682-812D-1FE6CD0DA47A}"/>
                </a:ext>
              </a:extLst>
            </p:cNvPr>
            <p:cNvCxnSpPr>
              <a:cxnSpLocks noChangeShapeType="1"/>
              <a:stCxn id="16" idx="3"/>
              <a:endCxn id="15" idx="3"/>
            </p:cNvCxnSpPr>
            <p:nvPr/>
          </p:nvCxnSpPr>
          <p:spPr bwMode="auto">
            <a:xfrm flipH="1" flipV="1">
              <a:off x="5220345" y="4497574"/>
              <a:ext cx="284163" cy="1295400"/>
            </a:xfrm>
            <a:prstGeom prst="bentConnector3">
              <a:avLst>
                <a:gd name="adj1" fmla="val -79889"/>
              </a:avLst>
            </a:prstGeom>
            <a:noFill/>
            <a:ln w="25400">
              <a:solidFill>
                <a:schemeClr val="tx1">
                  <a:lumMod val="75000"/>
                </a:schemeClr>
              </a:solidFill>
              <a:miter lim="800000"/>
              <a:headEnd/>
              <a:tailEnd/>
            </a:ln>
            <a:effectLst/>
          </p:spPr>
        </p:cxnSp>
        <p:cxnSp>
          <p:nvCxnSpPr>
            <p:cNvPr id="18" name="AutoShape 17">
              <a:extLst>
                <a:ext uri="{FF2B5EF4-FFF2-40B4-BE49-F238E27FC236}">
                  <a16:creationId xmlns:a16="http://schemas.microsoft.com/office/drawing/2014/main" id="{781D063D-0F6C-45A0-B975-4C62266A9D95}"/>
                </a:ext>
              </a:extLst>
            </p:cNvPr>
            <p:cNvCxnSpPr>
              <a:cxnSpLocks noChangeShapeType="1"/>
              <a:stCxn id="16" idx="1"/>
              <a:endCxn id="15" idx="1"/>
            </p:cNvCxnSpPr>
            <p:nvPr/>
          </p:nvCxnSpPr>
          <p:spPr bwMode="auto">
            <a:xfrm rot="10800000" flipH="1">
              <a:off x="3632845" y="4497574"/>
              <a:ext cx="219075" cy="1295400"/>
            </a:xfrm>
            <a:prstGeom prst="bentConnector3">
              <a:avLst>
                <a:gd name="adj1" fmla="val -104347"/>
              </a:avLst>
            </a:prstGeom>
            <a:noFill/>
            <a:ln w="25400">
              <a:solidFill>
                <a:schemeClr val="tx1">
                  <a:lumMod val="75000"/>
                </a:schemeClr>
              </a:solidFill>
              <a:miter lim="800000"/>
              <a:headEnd/>
              <a:tailEnd/>
            </a:ln>
            <a:effectLst/>
          </p:spPr>
        </p:cxnSp>
        <p:sp>
          <p:nvSpPr>
            <p:cNvPr id="19" name="Text Box 19">
              <a:extLst>
                <a:ext uri="{FF2B5EF4-FFF2-40B4-BE49-F238E27FC236}">
                  <a16:creationId xmlns:a16="http://schemas.microsoft.com/office/drawing/2014/main" id="{CA4947F7-48C8-4B21-A683-41A79FCE309B}"/>
                </a:ext>
              </a:extLst>
            </p:cNvPr>
            <p:cNvSpPr txBox="1">
              <a:spLocks noChangeArrowheads="1"/>
            </p:cNvSpPr>
            <p:nvPr/>
          </p:nvSpPr>
          <p:spPr bwMode="auto">
            <a:xfrm>
              <a:off x="3139061" y="4866142"/>
              <a:ext cx="1570038" cy="366713"/>
            </a:xfrm>
            <a:prstGeom prst="rect">
              <a:avLst/>
            </a:prstGeom>
            <a:noFill/>
            <a:ln w="12700">
              <a:noFill/>
              <a:miter lim="800000"/>
              <a:headEnd/>
              <a:tailEnd/>
            </a:ln>
            <a:effectLst/>
          </p:spPr>
          <p:txBody>
            <a:bodyPr wrap="none">
              <a:spAutoFit/>
            </a:bodyPr>
            <a:lstStyle/>
            <a:p>
              <a:r>
                <a:rPr lang="es-ES" sz="1800" u="none"/>
                <a:t>Supervisor</a:t>
              </a:r>
            </a:p>
          </p:txBody>
        </p:sp>
        <p:sp>
          <p:nvSpPr>
            <p:cNvPr id="20" name="Text Box 20">
              <a:extLst>
                <a:ext uri="{FF2B5EF4-FFF2-40B4-BE49-F238E27FC236}">
                  <a16:creationId xmlns:a16="http://schemas.microsoft.com/office/drawing/2014/main" id="{E243004C-5973-4906-ADF9-EC122B3AE5CE}"/>
                </a:ext>
              </a:extLst>
            </p:cNvPr>
            <p:cNvSpPr txBox="1">
              <a:spLocks noChangeArrowheads="1"/>
            </p:cNvSpPr>
            <p:nvPr/>
          </p:nvSpPr>
          <p:spPr bwMode="auto">
            <a:xfrm>
              <a:off x="4620270" y="5049498"/>
              <a:ext cx="1768475" cy="366713"/>
            </a:xfrm>
            <a:prstGeom prst="rect">
              <a:avLst/>
            </a:prstGeom>
            <a:noFill/>
            <a:ln w="12700">
              <a:noFill/>
              <a:miter lim="800000"/>
              <a:headEnd/>
              <a:tailEnd/>
            </a:ln>
            <a:effectLst/>
          </p:spPr>
          <p:txBody>
            <a:bodyPr wrap="none">
              <a:spAutoFit/>
            </a:bodyPr>
            <a:lstStyle/>
            <a:p>
              <a:r>
                <a:rPr lang="es-ES" sz="1800" u="none" dirty="0"/>
                <a:t>Supervisado</a:t>
              </a:r>
            </a:p>
          </p:txBody>
        </p:sp>
      </p:grpSp>
      <p:grpSp>
        <p:nvGrpSpPr>
          <p:cNvPr id="3" name="Grupo 2">
            <a:extLst>
              <a:ext uri="{FF2B5EF4-FFF2-40B4-BE49-F238E27FC236}">
                <a16:creationId xmlns:a16="http://schemas.microsoft.com/office/drawing/2014/main" id="{345A43D9-B141-4DE0-BAAC-5100E728ADA9}"/>
              </a:ext>
            </a:extLst>
          </p:cNvPr>
          <p:cNvGrpSpPr/>
          <p:nvPr/>
        </p:nvGrpSpPr>
        <p:grpSpPr>
          <a:xfrm>
            <a:off x="1343316" y="1946223"/>
            <a:ext cx="2535447" cy="2478121"/>
            <a:chOff x="2967110" y="907201"/>
            <a:chExt cx="2535447" cy="2478121"/>
          </a:xfrm>
        </p:grpSpPr>
        <p:sp>
          <p:nvSpPr>
            <p:cNvPr id="21" name="Rectangle 5">
              <a:extLst>
                <a:ext uri="{FF2B5EF4-FFF2-40B4-BE49-F238E27FC236}">
                  <a16:creationId xmlns:a16="http://schemas.microsoft.com/office/drawing/2014/main" id="{42BA46D9-E959-4A7D-856E-B2870F68F9A3}"/>
                </a:ext>
              </a:extLst>
            </p:cNvPr>
            <p:cNvSpPr>
              <a:spLocks noChangeArrowheads="1"/>
            </p:cNvSpPr>
            <p:nvPr/>
          </p:nvSpPr>
          <p:spPr bwMode="auto">
            <a:xfrm>
              <a:off x="3123821" y="907201"/>
              <a:ext cx="852755" cy="431164"/>
            </a:xfrm>
            <a:prstGeom prst="rect">
              <a:avLst/>
            </a:prstGeom>
            <a:noFill/>
            <a:ln w="25400">
              <a:solidFill>
                <a:schemeClr val="tx1">
                  <a:lumMod val="75000"/>
                </a:schemeClr>
              </a:solidFill>
              <a:miter lim="800000"/>
              <a:headEnd/>
              <a:tailEnd/>
            </a:ln>
            <a:effectLst/>
          </p:spPr>
          <p:txBody>
            <a:bodyPr wrap="none" anchor="ctr"/>
            <a:lstStyle/>
            <a:p>
              <a:pPr algn="ctr"/>
              <a:r>
                <a:rPr lang="es-ES" sz="1200" b="0" u="none" dirty="0"/>
                <a:t>Alumno</a:t>
              </a:r>
            </a:p>
          </p:txBody>
        </p:sp>
        <p:sp>
          <p:nvSpPr>
            <p:cNvPr id="22" name="Rectangle 6">
              <a:extLst>
                <a:ext uri="{FF2B5EF4-FFF2-40B4-BE49-F238E27FC236}">
                  <a16:creationId xmlns:a16="http://schemas.microsoft.com/office/drawing/2014/main" id="{84105044-452A-479C-8BB6-BA8EADBB7E8F}"/>
                </a:ext>
              </a:extLst>
            </p:cNvPr>
            <p:cNvSpPr>
              <a:spLocks noChangeArrowheads="1"/>
            </p:cNvSpPr>
            <p:nvPr/>
          </p:nvSpPr>
          <p:spPr bwMode="auto">
            <a:xfrm>
              <a:off x="4440074" y="2015801"/>
              <a:ext cx="1062483" cy="431164"/>
            </a:xfrm>
            <a:prstGeom prst="rect">
              <a:avLst/>
            </a:prstGeom>
            <a:noFill/>
            <a:ln w="25400">
              <a:solidFill>
                <a:schemeClr val="tx1">
                  <a:lumMod val="75000"/>
                </a:schemeClr>
              </a:solidFill>
              <a:miter lim="800000"/>
              <a:headEnd/>
              <a:tailEnd/>
            </a:ln>
            <a:effectLst/>
          </p:spPr>
          <p:txBody>
            <a:bodyPr wrap="none" anchor="ctr"/>
            <a:lstStyle/>
            <a:p>
              <a:pPr algn="ctr"/>
              <a:r>
                <a:rPr lang="es-ES" sz="1200" b="0" u="none" dirty="0"/>
                <a:t>Asignatura</a:t>
              </a:r>
            </a:p>
          </p:txBody>
        </p:sp>
        <p:sp>
          <p:nvSpPr>
            <p:cNvPr id="23" name="AutoShape 9">
              <a:extLst>
                <a:ext uri="{FF2B5EF4-FFF2-40B4-BE49-F238E27FC236}">
                  <a16:creationId xmlns:a16="http://schemas.microsoft.com/office/drawing/2014/main" id="{49FBE27C-4908-41D8-85B5-19C22AD49FCD}"/>
                </a:ext>
              </a:extLst>
            </p:cNvPr>
            <p:cNvSpPr>
              <a:spLocks noChangeArrowheads="1"/>
            </p:cNvSpPr>
            <p:nvPr/>
          </p:nvSpPr>
          <p:spPr bwMode="auto">
            <a:xfrm>
              <a:off x="2967110" y="1861425"/>
              <a:ext cx="1167023" cy="739915"/>
            </a:xfrm>
            <a:prstGeom prst="diamond">
              <a:avLst/>
            </a:prstGeom>
            <a:noFill/>
            <a:ln w="25400">
              <a:solidFill>
                <a:schemeClr val="tx1">
                  <a:lumMod val="75000"/>
                </a:schemeClr>
              </a:solidFill>
              <a:miter lim="800000"/>
              <a:headEnd/>
              <a:tailEnd/>
            </a:ln>
            <a:effectLst/>
          </p:spPr>
          <p:txBody>
            <a:bodyPr wrap="none" anchor="ctr"/>
            <a:lstStyle/>
            <a:p>
              <a:pPr algn="ctr"/>
              <a:r>
                <a:rPr lang="es-ES" sz="1200" b="0" u="none" dirty="0"/>
                <a:t>Matrícula</a:t>
              </a:r>
            </a:p>
          </p:txBody>
        </p:sp>
        <p:cxnSp>
          <p:nvCxnSpPr>
            <p:cNvPr id="24" name="AutoShape 15">
              <a:extLst>
                <a:ext uri="{FF2B5EF4-FFF2-40B4-BE49-F238E27FC236}">
                  <a16:creationId xmlns:a16="http://schemas.microsoft.com/office/drawing/2014/main" id="{EDC0B214-A080-400D-867B-D25DFA41A018}"/>
                </a:ext>
              </a:extLst>
            </p:cNvPr>
            <p:cNvCxnSpPr>
              <a:cxnSpLocks noChangeShapeType="1"/>
              <a:stCxn id="23" idx="3"/>
              <a:endCxn id="22" idx="1"/>
            </p:cNvCxnSpPr>
            <p:nvPr/>
          </p:nvCxnSpPr>
          <p:spPr bwMode="auto">
            <a:xfrm>
              <a:off x="4134133" y="2231383"/>
              <a:ext cx="305941" cy="0"/>
            </a:xfrm>
            <a:prstGeom prst="straightConnector1">
              <a:avLst/>
            </a:prstGeom>
            <a:noFill/>
            <a:ln w="25400">
              <a:solidFill>
                <a:schemeClr val="tx1">
                  <a:lumMod val="75000"/>
                </a:schemeClr>
              </a:solidFill>
              <a:round/>
              <a:headEnd/>
              <a:tailEnd/>
            </a:ln>
            <a:effectLst/>
          </p:spPr>
        </p:cxnSp>
        <p:cxnSp>
          <p:nvCxnSpPr>
            <p:cNvPr id="25" name="AutoShape 16">
              <a:extLst>
                <a:ext uri="{FF2B5EF4-FFF2-40B4-BE49-F238E27FC236}">
                  <a16:creationId xmlns:a16="http://schemas.microsoft.com/office/drawing/2014/main" id="{C23C8C15-C3D3-48AB-9D9C-DDAFE7ACC946}"/>
                </a:ext>
              </a:extLst>
            </p:cNvPr>
            <p:cNvCxnSpPr>
              <a:cxnSpLocks noChangeShapeType="1"/>
              <a:stCxn id="21" idx="2"/>
              <a:endCxn id="23" idx="0"/>
            </p:cNvCxnSpPr>
            <p:nvPr/>
          </p:nvCxnSpPr>
          <p:spPr bwMode="auto">
            <a:xfrm>
              <a:off x="3550199" y="1338365"/>
              <a:ext cx="423" cy="523060"/>
            </a:xfrm>
            <a:prstGeom prst="straightConnector1">
              <a:avLst/>
            </a:prstGeom>
            <a:noFill/>
            <a:ln w="25400">
              <a:solidFill>
                <a:schemeClr val="tx1">
                  <a:lumMod val="75000"/>
                </a:schemeClr>
              </a:solidFill>
              <a:round/>
              <a:headEnd/>
              <a:tailEnd/>
            </a:ln>
            <a:effectLst/>
          </p:spPr>
        </p:cxnSp>
        <p:sp>
          <p:nvSpPr>
            <p:cNvPr id="26" name="Oval 22">
              <a:extLst>
                <a:ext uri="{FF2B5EF4-FFF2-40B4-BE49-F238E27FC236}">
                  <a16:creationId xmlns:a16="http://schemas.microsoft.com/office/drawing/2014/main" id="{01F7000D-D546-4598-9F32-31EF055B2758}"/>
                </a:ext>
              </a:extLst>
            </p:cNvPr>
            <p:cNvSpPr>
              <a:spLocks noChangeArrowheads="1"/>
            </p:cNvSpPr>
            <p:nvPr/>
          </p:nvSpPr>
          <p:spPr bwMode="auto">
            <a:xfrm>
              <a:off x="3209984" y="3015364"/>
              <a:ext cx="681274" cy="369958"/>
            </a:xfrm>
            <a:prstGeom prst="ellipse">
              <a:avLst/>
            </a:prstGeom>
            <a:noFill/>
            <a:ln w="25400">
              <a:solidFill>
                <a:schemeClr val="tx1">
                  <a:lumMod val="75000"/>
                </a:schemeClr>
              </a:solidFill>
              <a:round/>
              <a:headEnd/>
              <a:tailEnd/>
            </a:ln>
            <a:effectLst/>
          </p:spPr>
          <p:txBody>
            <a:bodyPr wrap="none" anchor="ctr"/>
            <a:lstStyle/>
            <a:p>
              <a:pPr algn="ctr"/>
              <a:r>
                <a:rPr lang="es-ES" sz="1200" u="none" dirty="0"/>
                <a:t>nota</a:t>
              </a:r>
            </a:p>
          </p:txBody>
        </p:sp>
        <p:cxnSp>
          <p:nvCxnSpPr>
            <p:cNvPr id="27" name="AutoShape 35">
              <a:extLst>
                <a:ext uri="{FF2B5EF4-FFF2-40B4-BE49-F238E27FC236}">
                  <a16:creationId xmlns:a16="http://schemas.microsoft.com/office/drawing/2014/main" id="{CBA23118-8D42-4108-86A1-7CFF486E92E5}"/>
                </a:ext>
              </a:extLst>
            </p:cNvPr>
            <p:cNvCxnSpPr>
              <a:cxnSpLocks noChangeShapeType="1"/>
              <a:stCxn id="23" idx="2"/>
              <a:endCxn id="26" idx="0"/>
            </p:cNvCxnSpPr>
            <p:nvPr/>
          </p:nvCxnSpPr>
          <p:spPr bwMode="auto">
            <a:xfrm flipH="1">
              <a:off x="3550621" y="2601340"/>
              <a:ext cx="1" cy="414024"/>
            </a:xfrm>
            <a:prstGeom prst="straightConnector1">
              <a:avLst/>
            </a:prstGeom>
            <a:noFill/>
            <a:ln w="25400">
              <a:solidFill>
                <a:schemeClr val="tx1">
                  <a:lumMod val="75000"/>
                </a:schemeClr>
              </a:solidFill>
              <a:round/>
              <a:headEnd/>
              <a:tailEnd/>
            </a:ln>
            <a:effectLst/>
          </p:spPr>
        </p:cxnSp>
      </p:grpSp>
      <p:grpSp>
        <p:nvGrpSpPr>
          <p:cNvPr id="58" name="Grupo 57">
            <a:extLst>
              <a:ext uri="{FF2B5EF4-FFF2-40B4-BE49-F238E27FC236}">
                <a16:creationId xmlns:a16="http://schemas.microsoft.com/office/drawing/2014/main" id="{A4BF986F-4EE0-4484-AF24-D7D08DBA161D}"/>
              </a:ext>
            </a:extLst>
          </p:cNvPr>
          <p:cNvGrpSpPr/>
          <p:nvPr/>
        </p:nvGrpSpPr>
        <p:grpSpPr>
          <a:xfrm>
            <a:off x="4707208" y="1992051"/>
            <a:ext cx="2714877" cy="2432293"/>
            <a:chOff x="4707208" y="1992051"/>
            <a:chExt cx="2714877" cy="2432293"/>
          </a:xfrm>
        </p:grpSpPr>
        <p:sp>
          <p:nvSpPr>
            <p:cNvPr id="36" name="Rectangle 6">
              <a:extLst>
                <a:ext uri="{FF2B5EF4-FFF2-40B4-BE49-F238E27FC236}">
                  <a16:creationId xmlns:a16="http://schemas.microsoft.com/office/drawing/2014/main" id="{54E1B563-347D-459A-8BCD-C4B623148890}"/>
                </a:ext>
              </a:extLst>
            </p:cNvPr>
            <p:cNvSpPr>
              <a:spLocks noChangeArrowheads="1"/>
            </p:cNvSpPr>
            <p:nvPr/>
          </p:nvSpPr>
          <p:spPr bwMode="auto">
            <a:xfrm>
              <a:off x="5495007" y="1992051"/>
              <a:ext cx="1225618" cy="431164"/>
            </a:xfrm>
            <a:prstGeom prst="rect">
              <a:avLst/>
            </a:prstGeom>
            <a:noFill/>
            <a:ln w="25400">
              <a:solidFill>
                <a:schemeClr val="tx1">
                  <a:lumMod val="75000"/>
                </a:schemeClr>
              </a:solidFill>
              <a:miter lim="800000"/>
              <a:headEnd/>
              <a:tailEnd/>
            </a:ln>
            <a:effectLst/>
          </p:spPr>
          <p:txBody>
            <a:bodyPr wrap="none" anchor="ctr"/>
            <a:lstStyle/>
            <a:p>
              <a:pPr algn="ctr"/>
              <a:r>
                <a:rPr lang="es-ES" sz="1200" b="0" u="none" dirty="0"/>
                <a:t>Asignatura</a:t>
              </a:r>
            </a:p>
          </p:txBody>
        </p:sp>
        <p:sp>
          <p:nvSpPr>
            <p:cNvPr id="37" name="Rectangle 7">
              <a:extLst>
                <a:ext uri="{FF2B5EF4-FFF2-40B4-BE49-F238E27FC236}">
                  <a16:creationId xmlns:a16="http://schemas.microsoft.com/office/drawing/2014/main" id="{1087ED3C-EEF3-463C-967D-FCF280A96A28}"/>
                </a:ext>
              </a:extLst>
            </p:cNvPr>
            <p:cNvSpPr>
              <a:spLocks noChangeArrowheads="1"/>
            </p:cNvSpPr>
            <p:nvPr/>
          </p:nvSpPr>
          <p:spPr bwMode="auto">
            <a:xfrm>
              <a:off x="6740810" y="3022521"/>
              <a:ext cx="681275" cy="431164"/>
            </a:xfrm>
            <a:prstGeom prst="rect">
              <a:avLst/>
            </a:prstGeom>
            <a:noFill/>
            <a:ln w="25400">
              <a:solidFill>
                <a:schemeClr val="tx1">
                  <a:lumMod val="75000"/>
                </a:schemeClr>
              </a:solidFill>
              <a:miter lim="800000"/>
              <a:headEnd/>
              <a:tailEnd/>
            </a:ln>
            <a:effectLst/>
          </p:spPr>
          <p:txBody>
            <a:bodyPr wrap="none" anchor="ctr"/>
            <a:lstStyle/>
            <a:p>
              <a:pPr algn="ctr"/>
              <a:r>
                <a:rPr lang="es-ES" sz="1200" b="0" u="none"/>
                <a:t>Aula</a:t>
              </a:r>
            </a:p>
          </p:txBody>
        </p:sp>
        <p:sp>
          <p:nvSpPr>
            <p:cNvPr id="38" name="Rectangle 8">
              <a:extLst>
                <a:ext uri="{FF2B5EF4-FFF2-40B4-BE49-F238E27FC236}">
                  <a16:creationId xmlns:a16="http://schemas.microsoft.com/office/drawing/2014/main" id="{D2D7636D-9466-4CA4-A363-66285C4D0256}"/>
                </a:ext>
              </a:extLst>
            </p:cNvPr>
            <p:cNvSpPr>
              <a:spLocks noChangeArrowheads="1"/>
            </p:cNvSpPr>
            <p:nvPr/>
          </p:nvSpPr>
          <p:spPr bwMode="auto">
            <a:xfrm>
              <a:off x="4707208" y="3017275"/>
              <a:ext cx="804168" cy="431163"/>
            </a:xfrm>
            <a:prstGeom prst="rect">
              <a:avLst/>
            </a:prstGeom>
            <a:noFill/>
            <a:ln w="25400">
              <a:solidFill>
                <a:schemeClr val="tx1">
                  <a:lumMod val="75000"/>
                </a:schemeClr>
              </a:solidFill>
              <a:miter lim="800000"/>
              <a:headEnd/>
              <a:tailEnd/>
            </a:ln>
            <a:effectLst/>
          </p:spPr>
          <p:txBody>
            <a:bodyPr wrap="none" anchor="ctr"/>
            <a:lstStyle/>
            <a:p>
              <a:pPr algn="ctr"/>
              <a:r>
                <a:rPr lang="es-ES" sz="1200" b="0" u="none" dirty="0"/>
                <a:t>Profesor</a:t>
              </a:r>
            </a:p>
          </p:txBody>
        </p:sp>
        <p:sp>
          <p:nvSpPr>
            <p:cNvPr id="39" name="AutoShape 10">
              <a:extLst>
                <a:ext uri="{FF2B5EF4-FFF2-40B4-BE49-F238E27FC236}">
                  <a16:creationId xmlns:a16="http://schemas.microsoft.com/office/drawing/2014/main" id="{3436BBDD-F503-4428-B96D-AD6940886987}"/>
                </a:ext>
              </a:extLst>
            </p:cNvPr>
            <p:cNvSpPr>
              <a:spLocks noChangeArrowheads="1"/>
            </p:cNvSpPr>
            <p:nvPr/>
          </p:nvSpPr>
          <p:spPr bwMode="auto">
            <a:xfrm>
              <a:off x="5718363" y="2832296"/>
              <a:ext cx="778906" cy="802481"/>
            </a:xfrm>
            <a:prstGeom prst="diamond">
              <a:avLst/>
            </a:prstGeom>
            <a:noFill/>
            <a:ln w="25400">
              <a:solidFill>
                <a:schemeClr val="tx1">
                  <a:lumMod val="75000"/>
                </a:schemeClr>
              </a:solidFill>
              <a:miter lim="800000"/>
              <a:headEnd/>
              <a:tailEnd/>
            </a:ln>
            <a:effectLst/>
          </p:spPr>
          <p:txBody>
            <a:bodyPr wrap="none" anchor="ctr"/>
            <a:lstStyle/>
            <a:p>
              <a:pPr algn="ctr"/>
              <a:r>
                <a:rPr lang="es-ES" sz="1200" b="0" u="none" dirty="0"/>
                <a:t>Imparte</a:t>
              </a:r>
            </a:p>
          </p:txBody>
        </p:sp>
        <p:cxnSp>
          <p:nvCxnSpPr>
            <p:cNvPr id="40" name="AutoShape 12">
              <a:extLst>
                <a:ext uri="{FF2B5EF4-FFF2-40B4-BE49-F238E27FC236}">
                  <a16:creationId xmlns:a16="http://schemas.microsoft.com/office/drawing/2014/main" id="{B6352E90-4CC7-4D03-938E-88F371B720FA}"/>
                </a:ext>
              </a:extLst>
            </p:cNvPr>
            <p:cNvCxnSpPr>
              <a:cxnSpLocks noChangeShapeType="1"/>
              <a:stCxn id="39" idx="0"/>
              <a:endCxn id="36" idx="2"/>
            </p:cNvCxnSpPr>
            <p:nvPr/>
          </p:nvCxnSpPr>
          <p:spPr bwMode="auto">
            <a:xfrm flipV="1">
              <a:off x="6107816" y="2423215"/>
              <a:ext cx="0" cy="409081"/>
            </a:xfrm>
            <a:prstGeom prst="straightConnector1">
              <a:avLst/>
            </a:prstGeom>
            <a:noFill/>
            <a:ln w="25400">
              <a:solidFill>
                <a:schemeClr val="tx1">
                  <a:lumMod val="75000"/>
                </a:schemeClr>
              </a:solidFill>
              <a:round/>
              <a:headEnd/>
              <a:tailEnd/>
            </a:ln>
            <a:effectLst/>
          </p:spPr>
        </p:cxnSp>
        <p:cxnSp>
          <p:nvCxnSpPr>
            <p:cNvPr id="41" name="AutoShape 13">
              <a:extLst>
                <a:ext uri="{FF2B5EF4-FFF2-40B4-BE49-F238E27FC236}">
                  <a16:creationId xmlns:a16="http://schemas.microsoft.com/office/drawing/2014/main" id="{D42C621E-8A7F-40A5-83C9-7A5ED8F10F36}"/>
                </a:ext>
              </a:extLst>
            </p:cNvPr>
            <p:cNvCxnSpPr>
              <a:cxnSpLocks noChangeShapeType="1"/>
              <a:stCxn id="39" idx="3"/>
              <a:endCxn id="37" idx="1"/>
            </p:cNvCxnSpPr>
            <p:nvPr/>
          </p:nvCxnSpPr>
          <p:spPr bwMode="auto">
            <a:xfrm>
              <a:off x="6497269" y="3233536"/>
              <a:ext cx="243541" cy="4566"/>
            </a:xfrm>
            <a:prstGeom prst="straightConnector1">
              <a:avLst/>
            </a:prstGeom>
            <a:noFill/>
            <a:ln w="25400">
              <a:solidFill>
                <a:schemeClr val="tx1">
                  <a:lumMod val="75000"/>
                </a:schemeClr>
              </a:solidFill>
              <a:round/>
              <a:headEnd/>
              <a:tailEnd/>
            </a:ln>
            <a:effectLst/>
          </p:spPr>
        </p:cxnSp>
        <p:cxnSp>
          <p:nvCxnSpPr>
            <p:cNvPr id="42" name="AutoShape 14">
              <a:extLst>
                <a:ext uri="{FF2B5EF4-FFF2-40B4-BE49-F238E27FC236}">
                  <a16:creationId xmlns:a16="http://schemas.microsoft.com/office/drawing/2014/main" id="{A61135A2-99FD-4103-92E5-9DE9D8280D5A}"/>
                </a:ext>
              </a:extLst>
            </p:cNvPr>
            <p:cNvCxnSpPr>
              <a:cxnSpLocks noChangeShapeType="1"/>
              <a:stCxn id="39" idx="1"/>
              <a:endCxn id="38" idx="3"/>
            </p:cNvCxnSpPr>
            <p:nvPr/>
          </p:nvCxnSpPr>
          <p:spPr bwMode="auto">
            <a:xfrm flipH="1" flipV="1">
              <a:off x="5511376" y="3232857"/>
              <a:ext cx="206987" cy="680"/>
            </a:xfrm>
            <a:prstGeom prst="straightConnector1">
              <a:avLst/>
            </a:prstGeom>
            <a:noFill/>
            <a:ln w="25400">
              <a:solidFill>
                <a:schemeClr val="tx1">
                  <a:lumMod val="75000"/>
                </a:schemeClr>
              </a:solidFill>
              <a:round/>
              <a:headEnd/>
              <a:tailEnd/>
            </a:ln>
            <a:effectLst/>
          </p:spPr>
        </p:cxnSp>
        <p:sp>
          <p:nvSpPr>
            <p:cNvPr id="53" name="Oval 22">
              <a:extLst>
                <a:ext uri="{FF2B5EF4-FFF2-40B4-BE49-F238E27FC236}">
                  <a16:creationId xmlns:a16="http://schemas.microsoft.com/office/drawing/2014/main" id="{FD99C3AA-E6D7-49FE-B893-5A97858B7C16}"/>
                </a:ext>
              </a:extLst>
            </p:cNvPr>
            <p:cNvSpPr>
              <a:spLocks noChangeArrowheads="1"/>
            </p:cNvSpPr>
            <p:nvPr/>
          </p:nvSpPr>
          <p:spPr bwMode="auto">
            <a:xfrm>
              <a:off x="5767179" y="4054386"/>
              <a:ext cx="681274" cy="369958"/>
            </a:xfrm>
            <a:prstGeom prst="ellipse">
              <a:avLst/>
            </a:prstGeom>
            <a:noFill/>
            <a:ln w="25400">
              <a:solidFill>
                <a:schemeClr val="tx1">
                  <a:lumMod val="75000"/>
                </a:schemeClr>
              </a:solidFill>
              <a:round/>
              <a:headEnd/>
              <a:tailEnd/>
            </a:ln>
            <a:effectLst/>
          </p:spPr>
          <p:txBody>
            <a:bodyPr wrap="none" anchor="ctr"/>
            <a:lstStyle/>
            <a:p>
              <a:pPr algn="ctr"/>
              <a:r>
                <a:rPr lang="es-ES" sz="1200" dirty="0"/>
                <a:t>c</a:t>
              </a:r>
              <a:r>
                <a:rPr lang="es-ES" sz="1200" u="none" dirty="0"/>
                <a:t>urso</a:t>
              </a:r>
            </a:p>
          </p:txBody>
        </p:sp>
        <p:cxnSp>
          <p:nvCxnSpPr>
            <p:cNvPr id="54" name="AutoShape 12">
              <a:extLst>
                <a:ext uri="{FF2B5EF4-FFF2-40B4-BE49-F238E27FC236}">
                  <a16:creationId xmlns:a16="http://schemas.microsoft.com/office/drawing/2014/main" id="{E157B102-1EB0-4AD8-921A-B300F33E519B}"/>
                </a:ext>
              </a:extLst>
            </p:cNvPr>
            <p:cNvCxnSpPr>
              <a:cxnSpLocks noChangeShapeType="1"/>
              <a:stCxn id="53" idx="0"/>
              <a:endCxn id="39" idx="2"/>
            </p:cNvCxnSpPr>
            <p:nvPr/>
          </p:nvCxnSpPr>
          <p:spPr bwMode="auto">
            <a:xfrm flipV="1">
              <a:off x="6107816" y="3634777"/>
              <a:ext cx="0" cy="419609"/>
            </a:xfrm>
            <a:prstGeom prst="straightConnector1">
              <a:avLst/>
            </a:prstGeom>
            <a:noFill/>
            <a:ln w="25400">
              <a:solidFill>
                <a:schemeClr val="tx1">
                  <a:lumMod val="75000"/>
                </a:schemeClr>
              </a:solidFill>
              <a:round/>
              <a:headEnd/>
              <a:tailEnd/>
            </a:ln>
            <a:effectLst/>
          </p:spPr>
        </p:cxnSp>
      </p:grpSp>
      <p:sp>
        <p:nvSpPr>
          <p:cNvPr id="33" name="CuadroTexto 32">
            <a:extLst>
              <a:ext uri="{FF2B5EF4-FFF2-40B4-BE49-F238E27FC236}">
                <a16:creationId xmlns:a16="http://schemas.microsoft.com/office/drawing/2014/main" id="{A6D3CF4B-5E1E-49B2-A0C1-F71C48945E93}"/>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34" name="Marcador de número de diapositiva 7">
            <a:extLst>
              <a:ext uri="{FF2B5EF4-FFF2-40B4-BE49-F238E27FC236}">
                <a16:creationId xmlns:a16="http://schemas.microsoft.com/office/drawing/2014/main" id="{15359E54-6FAF-4FC8-9FDF-018F5074B591}"/>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7</a:t>
            </a:fld>
            <a:endParaRPr lang="es-ES" dirty="0"/>
          </a:p>
        </p:txBody>
      </p:sp>
    </p:spTree>
    <p:extLst>
      <p:ext uri="{BB962C8B-B14F-4D97-AF65-F5344CB8AC3E}">
        <p14:creationId xmlns:p14="http://schemas.microsoft.com/office/powerpoint/2010/main" val="324230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1219200"/>
          </a:xfrm>
        </p:spPr>
        <p:txBody>
          <a:bodyPr/>
          <a:lstStyle/>
          <a:p>
            <a:r>
              <a:rPr lang="es-ES" dirty="0"/>
              <a:t>Cardinalidad (1:1, 1:N, N:N) y su representación.</a:t>
            </a:r>
          </a:p>
        </p:txBody>
      </p:sp>
      <p:sp>
        <p:nvSpPr>
          <p:cNvPr id="3" name="Marcador de contenido 2">
            <a:extLst>
              <a:ext uri="{FF2B5EF4-FFF2-40B4-BE49-F238E27FC236}">
                <a16:creationId xmlns:a16="http://schemas.microsoft.com/office/drawing/2014/main" id="{C9A0EAEE-2325-4909-9519-86F4B8DA6870}"/>
              </a:ext>
            </a:extLst>
          </p:cNvPr>
          <p:cNvSpPr>
            <a:spLocks noGrp="1"/>
          </p:cNvSpPr>
          <p:nvPr>
            <p:ph idx="1"/>
          </p:nvPr>
        </p:nvSpPr>
        <p:spPr/>
        <p:txBody>
          <a:bodyPr/>
          <a:lstStyle/>
          <a:p>
            <a:r>
              <a:rPr lang="es-ES" dirty="0"/>
              <a:t>Relación 1:1</a:t>
            </a:r>
          </a:p>
          <a:p>
            <a:pPr marL="0" indent="0">
              <a:buNone/>
            </a:pPr>
            <a:endParaRPr lang="es-ES" dirty="0"/>
          </a:p>
          <a:p>
            <a:r>
              <a:rPr lang="es-ES" dirty="0"/>
              <a:t>Relación 1:N</a:t>
            </a:r>
          </a:p>
          <a:p>
            <a:pPr marL="0" indent="0">
              <a:buNone/>
            </a:pPr>
            <a:endParaRPr lang="es-ES" dirty="0"/>
          </a:p>
          <a:p>
            <a:r>
              <a:rPr lang="es-ES" dirty="0"/>
              <a:t>Relación N:N</a:t>
            </a:r>
          </a:p>
          <a:p>
            <a:endParaRPr lang="es-ES" dirty="0"/>
          </a:p>
        </p:txBody>
      </p:sp>
      <p:grpSp>
        <p:nvGrpSpPr>
          <p:cNvPr id="14" name="Grupo 13">
            <a:extLst>
              <a:ext uri="{FF2B5EF4-FFF2-40B4-BE49-F238E27FC236}">
                <a16:creationId xmlns:a16="http://schemas.microsoft.com/office/drawing/2014/main" id="{07C1856C-FAFF-4557-8E2B-6391C6F9C932}"/>
              </a:ext>
            </a:extLst>
          </p:cNvPr>
          <p:cNvGrpSpPr/>
          <p:nvPr/>
        </p:nvGrpSpPr>
        <p:grpSpPr>
          <a:xfrm>
            <a:off x="4260228" y="2989267"/>
            <a:ext cx="5618162" cy="936625"/>
            <a:chOff x="1979365" y="4147492"/>
            <a:chExt cx="5618162" cy="936625"/>
          </a:xfrm>
        </p:grpSpPr>
        <p:sp>
          <p:nvSpPr>
            <p:cNvPr id="15" name="Rectangle 8">
              <a:extLst>
                <a:ext uri="{FF2B5EF4-FFF2-40B4-BE49-F238E27FC236}">
                  <a16:creationId xmlns:a16="http://schemas.microsoft.com/office/drawing/2014/main" id="{E1E1DFDB-7530-4FB2-A3C9-88F4B6BDAC20}"/>
                </a:ext>
              </a:extLst>
            </p:cNvPr>
            <p:cNvSpPr>
              <a:spLocks noChangeArrowheads="1"/>
            </p:cNvSpPr>
            <p:nvPr/>
          </p:nvSpPr>
          <p:spPr bwMode="auto">
            <a:xfrm>
              <a:off x="1979365" y="4363392"/>
              <a:ext cx="1296987" cy="504825"/>
            </a:xfrm>
            <a:prstGeom prst="rect">
              <a:avLst/>
            </a:prstGeom>
            <a:noFill/>
            <a:ln w="28575" algn="ctr">
              <a:solidFill>
                <a:schemeClr val="tx1">
                  <a:lumMod val="75000"/>
                </a:schemeClr>
              </a:solidFill>
              <a:miter lim="800000"/>
              <a:headEnd/>
              <a:tailEnd/>
            </a:ln>
            <a:effectLst/>
          </p:spPr>
          <p:txBody>
            <a:bodyPr wrap="none" anchor="ctr"/>
            <a:lstStyle/>
            <a:p>
              <a:pPr algn="ctr"/>
              <a:r>
                <a:rPr lang="es-ES" sz="1600" u="none">
                  <a:solidFill>
                    <a:schemeClr val="tx2"/>
                  </a:solidFill>
                </a:rPr>
                <a:t>Personas</a:t>
              </a:r>
            </a:p>
          </p:txBody>
        </p:sp>
        <p:sp>
          <p:nvSpPr>
            <p:cNvPr id="16" name="Rectangle 9">
              <a:extLst>
                <a:ext uri="{FF2B5EF4-FFF2-40B4-BE49-F238E27FC236}">
                  <a16:creationId xmlns:a16="http://schemas.microsoft.com/office/drawing/2014/main" id="{89765CAE-67B6-4609-ABEF-09D53BD75E71}"/>
                </a:ext>
              </a:extLst>
            </p:cNvPr>
            <p:cNvSpPr>
              <a:spLocks noChangeArrowheads="1"/>
            </p:cNvSpPr>
            <p:nvPr/>
          </p:nvSpPr>
          <p:spPr bwMode="auto">
            <a:xfrm>
              <a:off x="6300540" y="4363392"/>
              <a:ext cx="1296987" cy="504825"/>
            </a:xfrm>
            <a:prstGeom prst="rect">
              <a:avLst/>
            </a:prstGeom>
            <a:noFill/>
            <a:ln w="28575">
              <a:solidFill>
                <a:schemeClr val="tx1">
                  <a:lumMod val="75000"/>
                </a:schemeClr>
              </a:solidFill>
              <a:miter lim="800000"/>
              <a:headEnd/>
              <a:tailEnd/>
            </a:ln>
            <a:effectLst/>
          </p:spPr>
          <p:txBody>
            <a:bodyPr wrap="none" anchor="ctr"/>
            <a:lstStyle/>
            <a:p>
              <a:pPr algn="ctr"/>
              <a:r>
                <a:rPr lang="es-ES" sz="1800" u="none">
                  <a:solidFill>
                    <a:schemeClr val="tx2"/>
                  </a:solidFill>
                </a:rPr>
                <a:t>País</a:t>
              </a:r>
            </a:p>
          </p:txBody>
        </p:sp>
        <p:sp>
          <p:nvSpPr>
            <p:cNvPr id="17" name="AutoShape 10">
              <a:extLst>
                <a:ext uri="{FF2B5EF4-FFF2-40B4-BE49-F238E27FC236}">
                  <a16:creationId xmlns:a16="http://schemas.microsoft.com/office/drawing/2014/main" id="{4B31660B-56FE-475A-A690-9E00788BDA34}"/>
                </a:ext>
              </a:extLst>
            </p:cNvPr>
            <p:cNvSpPr>
              <a:spLocks noChangeArrowheads="1"/>
            </p:cNvSpPr>
            <p:nvPr/>
          </p:nvSpPr>
          <p:spPr bwMode="auto">
            <a:xfrm>
              <a:off x="4139952" y="4149080"/>
              <a:ext cx="1223963" cy="935037"/>
            </a:xfrm>
            <a:prstGeom prst="diamond">
              <a:avLst/>
            </a:prstGeom>
            <a:noFill/>
            <a:ln w="28575">
              <a:solidFill>
                <a:schemeClr val="tx1">
                  <a:lumMod val="75000"/>
                </a:schemeClr>
              </a:solidFill>
              <a:miter lim="800000"/>
              <a:headEnd/>
              <a:tailEnd/>
            </a:ln>
            <a:effectLst/>
          </p:spPr>
          <p:txBody>
            <a:bodyPr wrap="none" anchor="ctr"/>
            <a:lstStyle/>
            <a:p>
              <a:pPr algn="ctr"/>
              <a:r>
                <a:rPr lang="es-ES" sz="1600" u="none">
                  <a:solidFill>
                    <a:schemeClr val="tx2"/>
                  </a:solidFill>
                </a:rPr>
                <a:t>Nacida</a:t>
              </a:r>
            </a:p>
          </p:txBody>
        </p:sp>
        <p:cxnSp>
          <p:nvCxnSpPr>
            <p:cNvPr id="18" name="AutoShape 11">
              <a:extLst>
                <a:ext uri="{FF2B5EF4-FFF2-40B4-BE49-F238E27FC236}">
                  <a16:creationId xmlns:a16="http://schemas.microsoft.com/office/drawing/2014/main" id="{C6F781C4-897F-47F9-843F-C77987D258BA}"/>
                </a:ext>
              </a:extLst>
            </p:cNvPr>
            <p:cNvCxnSpPr>
              <a:cxnSpLocks noChangeShapeType="1"/>
              <a:stCxn id="15" idx="3"/>
              <a:endCxn id="17" idx="1"/>
            </p:cNvCxnSpPr>
            <p:nvPr/>
          </p:nvCxnSpPr>
          <p:spPr bwMode="auto">
            <a:xfrm>
              <a:off x="3276352" y="4615805"/>
              <a:ext cx="863600" cy="1587"/>
            </a:xfrm>
            <a:prstGeom prst="straightConnector1">
              <a:avLst/>
            </a:prstGeom>
            <a:noFill/>
            <a:ln w="28575">
              <a:solidFill>
                <a:schemeClr val="tx1">
                  <a:lumMod val="75000"/>
                </a:schemeClr>
              </a:solidFill>
              <a:round/>
              <a:headEnd/>
              <a:tailEnd/>
            </a:ln>
            <a:effectLst/>
          </p:spPr>
        </p:cxnSp>
        <p:cxnSp>
          <p:nvCxnSpPr>
            <p:cNvPr id="19" name="AutoShape 12">
              <a:extLst>
                <a:ext uri="{FF2B5EF4-FFF2-40B4-BE49-F238E27FC236}">
                  <a16:creationId xmlns:a16="http://schemas.microsoft.com/office/drawing/2014/main" id="{E2AE5E1D-0723-475D-AAB2-DFF04D60903D}"/>
                </a:ext>
              </a:extLst>
            </p:cNvPr>
            <p:cNvCxnSpPr>
              <a:cxnSpLocks noChangeShapeType="1"/>
              <a:stCxn id="17" idx="3"/>
              <a:endCxn id="16" idx="1"/>
            </p:cNvCxnSpPr>
            <p:nvPr/>
          </p:nvCxnSpPr>
          <p:spPr bwMode="auto">
            <a:xfrm flipV="1">
              <a:off x="5363915" y="4615805"/>
              <a:ext cx="936625" cy="1587"/>
            </a:xfrm>
            <a:prstGeom prst="straightConnector1">
              <a:avLst/>
            </a:prstGeom>
            <a:noFill/>
            <a:ln w="28575">
              <a:solidFill>
                <a:schemeClr val="tx1">
                  <a:lumMod val="75000"/>
                </a:schemeClr>
              </a:solidFill>
              <a:round/>
              <a:headEnd type="none"/>
              <a:tailEnd type="triangle" w="lg" len="lg"/>
            </a:ln>
            <a:effectLst/>
          </p:spPr>
        </p:cxnSp>
        <p:sp>
          <p:nvSpPr>
            <p:cNvPr id="20" name="Text Box 13">
              <a:extLst>
                <a:ext uri="{FF2B5EF4-FFF2-40B4-BE49-F238E27FC236}">
                  <a16:creationId xmlns:a16="http://schemas.microsoft.com/office/drawing/2014/main" id="{353574EC-A1CE-44E0-A9CD-1C2F613D780F}"/>
                </a:ext>
              </a:extLst>
            </p:cNvPr>
            <p:cNvSpPr txBox="1">
              <a:spLocks noChangeArrowheads="1"/>
            </p:cNvSpPr>
            <p:nvPr/>
          </p:nvSpPr>
          <p:spPr bwMode="auto">
            <a:xfrm>
              <a:off x="5579815" y="4147492"/>
              <a:ext cx="352982" cy="369332"/>
            </a:xfrm>
            <a:prstGeom prst="rect">
              <a:avLst/>
            </a:prstGeom>
            <a:noFill/>
            <a:ln w="28575">
              <a:noFill/>
              <a:miter lim="800000"/>
              <a:headEnd/>
              <a:tailEnd/>
            </a:ln>
            <a:effectLst/>
          </p:spPr>
          <p:txBody>
            <a:bodyPr wrap="none">
              <a:spAutoFit/>
            </a:bodyPr>
            <a:lstStyle/>
            <a:p>
              <a:r>
                <a:rPr lang="es-ES" u="none">
                  <a:solidFill>
                    <a:schemeClr val="tx2"/>
                  </a:solidFill>
                </a:rPr>
                <a:t>1</a:t>
              </a:r>
            </a:p>
          </p:txBody>
        </p:sp>
        <p:sp>
          <p:nvSpPr>
            <p:cNvPr id="21" name="Text Box 14">
              <a:extLst>
                <a:ext uri="{FF2B5EF4-FFF2-40B4-BE49-F238E27FC236}">
                  <a16:creationId xmlns:a16="http://schemas.microsoft.com/office/drawing/2014/main" id="{6DC6B2D9-6BAE-413C-B3E9-17D405B2C9CF}"/>
                </a:ext>
              </a:extLst>
            </p:cNvPr>
            <p:cNvSpPr txBox="1">
              <a:spLocks noChangeArrowheads="1"/>
            </p:cNvSpPr>
            <p:nvPr/>
          </p:nvSpPr>
          <p:spPr bwMode="auto">
            <a:xfrm>
              <a:off x="3347790" y="4147492"/>
              <a:ext cx="370614" cy="369332"/>
            </a:xfrm>
            <a:prstGeom prst="rect">
              <a:avLst/>
            </a:prstGeom>
            <a:noFill/>
            <a:ln w="28575">
              <a:noFill/>
              <a:miter lim="800000"/>
              <a:headEnd/>
              <a:tailEnd/>
            </a:ln>
            <a:effectLst/>
          </p:spPr>
          <p:txBody>
            <a:bodyPr wrap="none">
              <a:spAutoFit/>
            </a:bodyPr>
            <a:lstStyle/>
            <a:p>
              <a:r>
                <a:rPr lang="es-ES" u="none" dirty="0">
                  <a:solidFill>
                    <a:schemeClr val="tx2"/>
                  </a:solidFill>
                </a:rPr>
                <a:t>N</a:t>
              </a:r>
            </a:p>
          </p:txBody>
        </p:sp>
      </p:grpSp>
      <p:grpSp>
        <p:nvGrpSpPr>
          <p:cNvPr id="22" name="Grupo 21">
            <a:extLst>
              <a:ext uri="{FF2B5EF4-FFF2-40B4-BE49-F238E27FC236}">
                <a16:creationId xmlns:a16="http://schemas.microsoft.com/office/drawing/2014/main" id="{61297E2B-E14C-4E7E-93B7-5B12303CF417}"/>
              </a:ext>
            </a:extLst>
          </p:cNvPr>
          <p:cNvGrpSpPr/>
          <p:nvPr/>
        </p:nvGrpSpPr>
        <p:grpSpPr>
          <a:xfrm>
            <a:off x="4223715" y="4404432"/>
            <a:ext cx="6011244" cy="936625"/>
            <a:chOff x="1979365" y="4147492"/>
            <a:chExt cx="6011244" cy="936625"/>
          </a:xfrm>
        </p:grpSpPr>
        <p:sp>
          <p:nvSpPr>
            <p:cNvPr id="23" name="Rectangle 8">
              <a:extLst>
                <a:ext uri="{FF2B5EF4-FFF2-40B4-BE49-F238E27FC236}">
                  <a16:creationId xmlns:a16="http://schemas.microsoft.com/office/drawing/2014/main" id="{E46E1D8C-A039-4EF6-8CFC-8DDD091F5299}"/>
                </a:ext>
              </a:extLst>
            </p:cNvPr>
            <p:cNvSpPr>
              <a:spLocks noChangeArrowheads="1"/>
            </p:cNvSpPr>
            <p:nvPr/>
          </p:nvSpPr>
          <p:spPr bwMode="auto">
            <a:xfrm>
              <a:off x="1979365" y="4363392"/>
              <a:ext cx="1296987" cy="504825"/>
            </a:xfrm>
            <a:prstGeom prst="rect">
              <a:avLst/>
            </a:prstGeom>
            <a:noFill/>
            <a:ln w="28575" algn="ctr">
              <a:solidFill>
                <a:schemeClr val="tx1">
                  <a:lumMod val="75000"/>
                </a:schemeClr>
              </a:solidFill>
              <a:miter lim="800000"/>
              <a:headEnd/>
              <a:tailEnd/>
            </a:ln>
            <a:effectLst/>
          </p:spPr>
          <p:txBody>
            <a:bodyPr wrap="none" anchor="ctr"/>
            <a:lstStyle/>
            <a:p>
              <a:pPr algn="ctr"/>
              <a:r>
                <a:rPr lang="es-ES" sz="1600" u="none" dirty="0">
                  <a:solidFill>
                    <a:schemeClr val="tx2"/>
                  </a:solidFill>
                </a:rPr>
                <a:t>Alumnos</a:t>
              </a:r>
            </a:p>
          </p:txBody>
        </p:sp>
        <p:sp>
          <p:nvSpPr>
            <p:cNvPr id="24" name="Rectangle 9">
              <a:extLst>
                <a:ext uri="{FF2B5EF4-FFF2-40B4-BE49-F238E27FC236}">
                  <a16:creationId xmlns:a16="http://schemas.microsoft.com/office/drawing/2014/main" id="{C162B796-7BEE-4733-A9E2-544633639FB5}"/>
                </a:ext>
              </a:extLst>
            </p:cNvPr>
            <p:cNvSpPr>
              <a:spLocks noChangeArrowheads="1"/>
            </p:cNvSpPr>
            <p:nvPr/>
          </p:nvSpPr>
          <p:spPr bwMode="auto">
            <a:xfrm>
              <a:off x="6300540" y="4363392"/>
              <a:ext cx="1690069" cy="504825"/>
            </a:xfrm>
            <a:prstGeom prst="rect">
              <a:avLst/>
            </a:prstGeom>
            <a:noFill/>
            <a:ln w="28575">
              <a:solidFill>
                <a:schemeClr val="tx1">
                  <a:lumMod val="75000"/>
                </a:schemeClr>
              </a:solidFill>
              <a:miter lim="800000"/>
              <a:headEnd/>
              <a:tailEnd/>
            </a:ln>
            <a:effectLst/>
          </p:spPr>
          <p:txBody>
            <a:bodyPr wrap="none" anchor="ctr"/>
            <a:lstStyle/>
            <a:p>
              <a:pPr algn="ctr"/>
              <a:r>
                <a:rPr lang="es-ES" sz="1800" u="none" dirty="0">
                  <a:solidFill>
                    <a:schemeClr val="tx2"/>
                  </a:solidFill>
                </a:rPr>
                <a:t>Asignaturas</a:t>
              </a:r>
            </a:p>
          </p:txBody>
        </p:sp>
        <p:sp>
          <p:nvSpPr>
            <p:cNvPr id="25" name="AutoShape 10">
              <a:extLst>
                <a:ext uri="{FF2B5EF4-FFF2-40B4-BE49-F238E27FC236}">
                  <a16:creationId xmlns:a16="http://schemas.microsoft.com/office/drawing/2014/main" id="{1154F6D7-3293-4F8D-A1B6-5DE4D626A8DC}"/>
                </a:ext>
              </a:extLst>
            </p:cNvPr>
            <p:cNvSpPr>
              <a:spLocks noChangeArrowheads="1"/>
            </p:cNvSpPr>
            <p:nvPr/>
          </p:nvSpPr>
          <p:spPr bwMode="auto">
            <a:xfrm>
              <a:off x="3827216" y="4149080"/>
              <a:ext cx="1789112" cy="935037"/>
            </a:xfrm>
            <a:prstGeom prst="diamond">
              <a:avLst/>
            </a:prstGeom>
            <a:noFill/>
            <a:ln w="28575">
              <a:solidFill>
                <a:schemeClr val="tx1">
                  <a:lumMod val="75000"/>
                </a:schemeClr>
              </a:solidFill>
              <a:miter lim="800000"/>
              <a:headEnd/>
              <a:tailEnd/>
            </a:ln>
            <a:effectLst/>
          </p:spPr>
          <p:txBody>
            <a:bodyPr wrap="none" anchor="ctr"/>
            <a:lstStyle/>
            <a:p>
              <a:pPr algn="ctr"/>
              <a:r>
                <a:rPr lang="es-ES" sz="1600" u="none" dirty="0">
                  <a:solidFill>
                    <a:schemeClr val="tx2"/>
                  </a:solidFill>
                </a:rPr>
                <a:t>matriculan</a:t>
              </a:r>
            </a:p>
          </p:txBody>
        </p:sp>
        <p:cxnSp>
          <p:nvCxnSpPr>
            <p:cNvPr id="26" name="AutoShape 11">
              <a:extLst>
                <a:ext uri="{FF2B5EF4-FFF2-40B4-BE49-F238E27FC236}">
                  <a16:creationId xmlns:a16="http://schemas.microsoft.com/office/drawing/2014/main" id="{0F5760C7-828B-4D61-8BBA-B41A77B6B62A}"/>
                </a:ext>
              </a:extLst>
            </p:cNvPr>
            <p:cNvCxnSpPr>
              <a:cxnSpLocks noChangeShapeType="1"/>
              <a:stCxn id="23" idx="3"/>
              <a:endCxn id="25" idx="1"/>
            </p:cNvCxnSpPr>
            <p:nvPr/>
          </p:nvCxnSpPr>
          <p:spPr bwMode="auto">
            <a:xfrm>
              <a:off x="3276352" y="4615805"/>
              <a:ext cx="550864" cy="794"/>
            </a:xfrm>
            <a:prstGeom prst="straightConnector1">
              <a:avLst/>
            </a:prstGeom>
            <a:noFill/>
            <a:ln w="28575">
              <a:solidFill>
                <a:schemeClr val="tx1">
                  <a:lumMod val="75000"/>
                </a:schemeClr>
              </a:solidFill>
              <a:round/>
              <a:headEnd/>
              <a:tailEnd/>
            </a:ln>
            <a:effectLst/>
          </p:spPr>
        </p:cxnSp>
        <p:cxnSp>
          <p:nvCxnSpPr>
            <p:cNvPr id="27" name="AutoShape 12">
              <a:extLst>
                <a:ext uri="{FF2B5EF4-FFF2-40B4-BE49-F238E27FC236}">
                  <a16:creationId xmlns:a16="http://schemas.microsoft.com/office/drawing/2014/main" id="{D73AB44C-4F3B-427E-A48E-22462BF68890}"/>
                </a:ext>
              </a:extLst>
            </p:cNvPr>
            <p:cNvCxnSpPr>
              <a:cxnSpLocks noChangeShapeType="1"/>
              <a:stCxn id="25" idx="3"/>
              <a:endCxn id="24" idx="1"/>
            </p:cNvCxnSpPr>
            <p:nvPr/>
          </p:nvCxnSpPr>
          <p:spPr bwMode="auto">
            <a:xfrm flipV="1">
              <a:off x="5616328" y="4615805"/>
              <a:ext cx="684212" cy="794"/>
            </a:xfrm>
            <a:prstGeom prst="straightConnector1">
              <a:avLst/>
            </a:prstGeom>
            <a:noFill/>
            <a:ln w="28575">
              <a:solidFill>
                <a:schemeClr val="tx1">
                  <a:lumMod val="75000"/>
                </a:schemeClr>
              </a:solidFill>
              <a:round/>
              <a:headEnd type="none"/>
              <a:tailEnd type="none" w="lg" len="lg"/>
            </a:ln>
            <a:effectLst/>
          </p:spPr>
        </p:cxnSp>
        <p:sp>
          <p:nvSpPr>
            <p:cNvPr id="28" name="Text Box 13">
              <a:extLst>
                <a:ext uri="{FF2B5EF4-FFF2-40B4-BE49-F238E27FC236}">
                  <a16:creationId xmlns:a16="http://schemas.microsoft.com/office/drawing/2014/main" id="{EC0B3110-0FBC-49ED-839B-A58AC548E86F}"/>
                </a:ext>
              </a:extLst>
            </p:cNvPr>
            <p:cNvSpPr txBox="1">
              <a:spLocks noChangeArrowheads="1"/>
            </p:cNvSpPr>
            <p:nvPr/>
          </p:nvSpPr>
          <p:spPr bwMode="auto">
            <a:xfrm>
              <a:off x="5579815" y="4147492"/>
              <a:ext cx="370614" cy="369332"/>
            </a:xfrm>
            <a:prstGeom prst="rect">
              <a:avLst/>
            </a:prstGeom>
            <a:noFill/>
            <a:ln w="28575">
              <a:noFill/>
              <a:miter lim="800000"/>
              <a:headEnd/>
              <a:tailEnd/>
            </a:ln>
            <a:effectLst/>
          </p:spPr>
          <p:txBody>
            <a:bodyPr wrap="none">
              <a:spAutoFit/>
            </a:bodyPr>
            <a:lstStyle/>
            <a:p>
              <a:r>
                <a:rPr lang="es-ES" u="none" dirty="0">
                  <a:solidFill>
                    <a:schemeClr val="tx2"/>
                  </a:solidFill>
                </a:rPr>
                <a:t>N</a:t>
              </a:r>
            </a:p>
          </p:txBody>
        </p:sp>
        <p:sp>
          <p:nvSpPr>
            <p:cNvPr id="29" name="Text Box 14">
              <a:extLst>
                <a:ext uri="{FF2B5EF4-FFF2-40B4-BE49-F238E27FC236}">
                  <a16:creationId xmlns:a16="http://schemas.microsoft.com/office/drawing/2014/main" id="{33D644BA-16BF-4641-919C-A90988D32C48}"/>
                </a:ext>
              </a:extLst>
            </p:cNvPr>
            <p:cNvSpPr txBox="1">
              <a:spLocks noChangeArrowheads="1"/>
            </p:cNvSpPr>
            <p:nvPr/>
          </p:nvSpPr>
          <p:spPr bwMode="auto">
            <a:xfrm>
              <a:off x="3347790" y="4147492"/>
              <a:ext cx="370614" cy="369332"/>
            </a:xfrm>
            <a:prstGeom prst="rect">
              <a:avLst/>
            </a:prstGeom>
            <a:noFill/>
            <a:ln w="28575">
              <a:noFill/>
              <a:miter lim="800000"/>
              <a:headEnd/>
              <a:tailEnd/>
            </a:ln>
            <a:effectLst/>
          </p:spPr>
          <p:txBody>
            <a:bodyPr wrap="none">
              <a:spAutoFit/>
            </a:bodyPr>
            <a:lstStyle/>
            <a:p>
              <a:r>
                <a:rPr lang="es-ES" u="none" dirty="0">
                  <a:solidFill>
                    <a:schemeClr val="tx2"/>
                  </a:solidFill>
                </a:rPr>
                <a:t>N</a:t>
              </a:r>
            </a:p>
          </p:txBody>
        </p:sp>
      </p:grpSp>
      <p:grpSp>
        <p:nvGrpSpPr>
          <p:cNvPr id="8" name="Grupo 7">
            <a:extLst>
              <a:ext uri="{FF2B5EF4-FFF2-40B4-BE49-F238E27FC236}">
                <a16:creationId xmlns:a16="http://schemas.microsoft.com/office/drawing/2014/main" id="{B8A49B3E-FD3F-462C-AB73-FCECA7478B90}"/>
              </a:ext>
            </a:extLst>
          </p:cNvPr>
          <p:cNvGrpSpPr/>
          <p:nvPr/>
        </p:nvGrpSpPr>
        <p:grpSpPr>
          <a:xfrm>
            <a:off x="4145557" y="1629838"/>
            <a:ext cx="6089402" cy="1052794"/>
            <a:chOff x="4145557" y="1629838"/>
            <a:chExt cx="6089402" cy="1052794"/>
          </a:xfrm>
        </p:grpSpPr>
        <p:sp>
          <p:nvSpPr>
            <p:cNvPr id="4" name="Rectangle 14">
              <a:extLst>
                <a:ext uri="{FF2B5EF4-FFF2-40B4-BE49-F238E27FC236}">
                  <a16:creationId xmlns:a16="http://schemas.microsoft.com/office/drawing/2014/main" id="{F43D6972-EE20-409A-BF81-DD5E1F663663}"/>
                </a:ext>
              </a:extLst>
            </p:cNvPr>
            <p:cNvSpPr>
              <a:spLocks noChangeArrowheads="1"/>
            </p:cNvSpPr>
            <p:nvPr/>
          </p:nvSpPr>
          <p:spPr bwMode="auto">
            <a:xfrm>
              <a:off x="4145557" y="1923538"/>
              <a:ext cx="1768589" cy="531700"/>
            </a:xfrm>
            <a:prstGeom prst="rect">
              <a:avLst/>
            </a:prstGeom>
            <a:noFill/>
            <a:ln w="28575" algn="ctr">
              <a:solidFill>
                <a:schemeClr val="tx1">
                  <a:lumMod val="75000"/>
                </a:schemeClr>
              </a:solidFill>
              <a:miter lim="800000"/>
              <a:headEnd/>
              <a:tailEnd/>
            </a:ln>
            <a:effectLst/>
          </p:spPr>
          <p:txBody>
            <a:bodyPr wrap="none" anchor="ctr"/>
            <a:lstStyle/>
            <a:p>
              <a:pPr algn="ctr"/>
              <a:r>
                <a:rPr lang="es-ES" sz="1600" u="none" dirty="0">
                  <a:solidFill>
                    <a:schemeClr val="tx2"/>
                  </a:solidFill>
                </a:rPr>
                <a:t>Chasis</a:t>
              </a:r>
            </a:p>
          </p:txBody>
        </p:sp>
        <p:sp>
          <p:nvSpPr>
            <p:cNvPr id="5" name="Rectangle 15">
              <a:extLst>
                <a:ext uri="{FF2B5EF4-FFF2-40B4-BE49-F238E27FC236}">
                  <a16:creationId xmlns:a16="http://schemas.microsoft.com/office/drawing/2014/main" id="{6A568596-D459-4AC3-B786-FCF564D41BE6}"/>
                </a:ext>
              </a:extLst>
            </p:cNvPr>
            <p:cNvSpPr>
              <a:spLocks noChangeArrowheads="1"/>
            </p:cNvSpPr>
            <p:nvPr/>
          </p:nvSpPr>
          <p:spPr bwMode="auto">
            <a:xfrm>
              <a:off x="8466370" y="1923538"/>
              <a:ext cx="1768589" cy="531700"/>
            </a:xfrm>
            <a:prstGeom prst="rect">
              <a:avLst/>
            </a:prstGeom>
            <a:noFill/>
            <a:ln w="28575">
              <a:solidFill>
                <a:schemeClr val="tx1">
                  <a:lumMod val="75000"/>
                </a:schemeClr>
              </a:solidFill>
              <a:miter lim="800000"/>
              <a:headEnd/>
              <a:tailEnd/>
            </a:ln>
            <a:effectLst/>
          </p:spPr>
          <p:txBody>
            <a:bodyPr wrap="none" anchor="ctr"/>
            <a:lstStyle/>
            <a:p>
              <a:pPr algn="ctr"/>
              <a:r>
                <a:rPr lang="es-ES" sz="1600" dirty="0">
                  <a:solidFill>
                    <a:schemeClr val="tx2"/>
                  </a:solidFill>
                </a:rPr>
                <a:t>Matricula</a:t>
              </a:r>
              <a:endParaRPr lang="es-ES" sz="1600" u="none" dirty="0">
                <a:solidFill>
                  <a:schemeClr val="tx2"/>
                </a:solidFill>
              </a:endParaRPr>
            </a:p>
          </p:txBody>
        </p:sp>
        <p:sp>
          <p:nvSpPr>
            <p:cNvPr id="6" name="AutoShape 16">
              <a:extLst>
                <a:ext uri="{FF2B5EF4-FFF2-40B4-BE49-F238E27FC236}">
                  <a16:creationId xmlns:a16="http://schemas.microsoft.com/office/drawing/2014/main" id="{5AC7403C-3823-43D7-B2E2-515D3565216D}"/>
                </a:ext>
              </a:extLst>
            </p:cNvPr>
            <p:cNvSpPr>
              <a:spLocks noChangeArrowheads="1"/>
            </p:cNvSpPr>
            <p:nvPr/>
          </p:nvSpPr>
          <p:spPr bwMode="auto">
            <a:xfrm>
              <a:off x="6600367" y="1697817"/>
              <a:ext cx="1177616" cy="984815"/>
            </a:xfrm>
            <a:prstGeom prst="diamond">
              <a:avLst/>
            </a:prstGeom>
            <a:noFill/>
            <a:ln w="28575">
              <a:solidFill>
                <a:schemeClr val="tx1">
                  <a:lumMod val="75000"/>
                </a:schemeClr>
              </a:solidFill>
              <a:miter lim="800000"/>
              <a:headEnd/>
              <a:tailEnd/>
            </a:ln>
            <a:effectLst/>
          </p:spPr>
          <p:txBody>
            <a:bodyPr wrap="none" anchor="ctr"/>
            <a:lstStyle/>
            <a:p>
              <a:pPr algn="ctr"/>
              <a:r>
                <a:rPr lang="es-ES" sz="1600" dirty="0">
                  <a:solidFill>
                    <a:schemeClr val="tx2"/>
                  </a:solidFill>
                </a:rPr>
                <a:t>tiene</a:t>
              </a:r>
              <a:endParaRPr lang="es-ES" sz="1600" u="none" dirty="0">
                <a:solidFill>
                  <a:schemeClr val="tx2"/>
                </a:solidFill>
              </a:endParaRPr>
            </a:p>
          </p:txBody>
        </p:sp>
        <p:cxnSp>
          <p:nvCxnSpPr>
            <p:cNvPr id="7" name="Conector recto 6">
              <a:extLst>
                <a:ext uri="{FF2B5EF4-FFF2-40B4-BE49-F238E27FC236}">
                  <a16:creationId xmlns:a16="http://schemas.microsoft.com/office/drawing/2014/main" id="{921BFA69-D348-487E-955F-81788CAE6BE4}"/>
                </a:ext>
              </a:extLst>
            </p:cNvPr>
            <p:cNvCxnSpPr>
              <a:stCxn id="4" idx="3"/>
              <a:endCxn id="6" idx="1"/>
            </p:cNvCxnSpPr>
            <p:nvPr/>
          </p:nvCxnSpPr>
          <p:spPr>
            <a:xfrm>
              <a:off x="5914146" y="2189388"/>
              <a:ext cx="686221" cy="837"/>
            </a:xfrm>
            <a:prstGeom prst="line">
              <a:avLst/>
            </a:prstGeom>
            <a:ln w="28575">
              <a:solidFill>
                <a:schemeClr val="tx1">
                  <a:lumMod val="75000"/>
                </a:schemeClr>
              </a:solidFill>
              <a:headEnd type="triangle"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9E48533F-F482-47DC-B5E5-41989C6D4BC7}"/>
                </a:ext>
              </a:extLst>
            </p:cNvPr>
            <p:cNvCxnSpPr>
              <a:cxnSpLocks/>
              <a:stCxn id="5" idx="1"/>
              <a:endCxn id="6" idx="3"/>
            </p:cNvCxnSpPr>
            <p:nvPr/>
          </p:nvCxnSpPr>
          <p:spPr>
            <a:xfrm flipH="1">
              <a:off x="7777983" y="2189388"/>
              <a:ext cx="688387" cy="837"/>
            </a:xfrm>
            <a:prstGeom prst="line">
              <a:avLst/>
            </a:prstGeom>
            <a:ln w="28575">
              <a:solidFill>
                <a:schemeClr val="tx1">
                  <a:lumMod val="75000"/>
                </a:schemeClr>
              </a:solidFill>
              <a:headEnd type="triangle"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Text Box 13">
              <a:extLst>
                <a:ext uri="{FF2B5EF4-FFF2-40B4-BE49-F238E27FC236}">
                  <a16:creationId xmlns:a16="http://schemas.microsoft.com/office/drawing/2014/main" id="{369DC084-4122-4F26-9A67-1BA29272DD68}"/>
                </a:ext>
              </a:extLst>
            </p:cNvPr>
            <p:cNvSpPr txBox="1">
              <a:spLocks noChangeArrowheads="1"/>
            </p:cNvSpPr>
            <p:nvPr/>
          </p:nvSpPr>
          <p:spPr bwMode="auto">
            <a:xfrm>
              <a:off x="7921358" y="1669790"/>
              <a:ext cx="352982" cy="369332"/>
            </a:xfrm>
            <a:prstGeom prst="rect">
              <a:avLst/>
            </a:prstGeom>
            <a:noFill/>
            <a:ln w="28575">
              <a:noFill/>
              <a:miter lim="800000"/>
              <a:headEnd/>
              <a:tailEnd/>
            </a:ln>
            <a:effectLst/>
          </p:spPr>
          <p:txBody>
            <a:bodyPr wrap="none">
              <a:spAutoFit/>
            </a:bodyPr>
            <a:lstStyle/>
            <a:p>
              <a:r>
                <a:rPr lang="es-ES" u="none" dirty="0">
                  <a:solidFill>
                    <a:schemeClr val="tx2"/>
                  </a:solidFill>
                </a:rPr>
                <a:t>1</a:t>
              </a:r>
            </a:p>
          </p:txBody>
        </p:sp>
        <p:sp>
          <p:nvSpPr>
            <p:cNvPr id="31" name="Text Box 13">
              <a:extLst>
                <a:ext uri="{FF2B5EF4-FFF2-40B4-BE49-F238E27FC236}">
                  <a16:creationId xmlns:a16="http://schemas.microsoft.com/office/drawing/2014/main" id="{1A88F173-B65B-4530-B9A3-130D63DAF0F6}"/>
                </a:ext>
              </a:extLst>
            </p:cNvPr>
            <p:cNvSpPr txBox="1">
              <a:spLocks noChangeArrowheads="1"/>
            </p:cNvSpPr>
            <p:nvPr/>
          </p:nvSpPr>
          <p:spPr bwMode="auto">
            <a:xfrm>
              <a:off x="6094414" y="1629838"/>
              <a:ext cx="352982" cy="369332"/>
            </a:xfrm>
            <a:prstGeom prst="rect">
              <a:avLst/>
            </a:prstGeom>
            <a:noFill/>
            <a:ln w="28575">
              <a:noFill/>
              <a:miter lim="800000"/>
              <a:headEnd/>
              <a:tailEnd/>
            </a:ln>
            <a:effectLst/>
          </p:spPr>
          <p:txBody>
            <a:bodyPr wrap="none">
              <a:spAutoFit/>
            </a:bodyPr>
            <a:lstStyle/>
            <a:p>
              <a:r>
                <a:rPr lang="es-ES" u="none" dirty="0">
                  <a:solidFill>
                    <a:schemeClr val="tx2"/>
                  </a:solidFill>
                </a:rPr>
                <a:t>1</a:t>
              </a:r>
            </a:p>
          </p:txBody>
        </p:sp>
      </p:grpSp>
      <p:sp>
        <p:nvSpPr>
          <p:cNvPr id="32" name="CuadroTexto 31">
            <a:extLst>
              <a:ext uri="{FF2B5EF4-FFF2-40B4-BE49-F238E27FC236}">
                <a16:creationId xmlns:a16="http://schemas.microsoft.com/office/drawing/2014/main" id="{23DF6678-7B24-47D4-8618-FFC4B456EA78}"/>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33" name="Marcador de número de diapositiva 7">
            <a:extLst>
              <a:ext uri="{FF2B5EF4-FFF2-40B4-BE49-F238E27FC236}">
                <a16:creationId xmlns:a16="http://schemas.microsoft.com/office/drawing/2014/main" id="{0ED816D1-73EA-497E-9C3B-E1E7415721C4}"/>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8</a:t>
            </a:fld>
            <a:endParaRPr lang="es-ES" dirty="0"/>
          </a:p>
        </p:txBody>
      </p:sp>
    </p:spTree>
    <p:extLst>
      <p:ext uri="{BB962C8B-B14F-4D97-AF65-F5344CB8AC3E}">
        <p14:creationId xmlns:p14="http://schemas.microsoft.com/office/powerpoint/2010/main" val="164138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6C7203-48E9-420B-9BC3-DDD74D0F54AE}"/>
              </a:ext>
            </a:extLst>
          </p:cNvPr>
          <p:cNvSpPr>
            <a:spLocks noGrp="1"/>
          </p:cNvSpPr>
          <p:nvPr>
            <p:ph type="title"/>
          </p:nvPr>
        </p:nvSpPr>
        <p:spPr/>
        <p:txBody>
          <a:bodyPr/>
          <a:lstStyle/>
          <a:p>
            <a:r>
              <a:rPr lang="es-ES" dirty="0"/>
              <a:t>Cardinalidad en relaciones ternarias.</a:t>
            </a:r>
          </a:p>
        </p:txBody>
      </p:sp>
      <p:sp>
        <p:nvSpPr>
          <p:cNvPr id="3" name="Marcador de contenido 2">
            <a:extLst>
              <a:ext uri="{FF2B5EF4-FFF2-40B4-BE49-F238E27FC236}">
                <a16:creationId xmlns:a16="http://schemas.microsoft.com/office/drawing/2014/main" id="{AC21ED98-A4F0-46F3-8FD8-433C59CBB3E5}"/>
              </a:ext>
            </a:extLst>
          </p:cNvPr>
          <p:cNvSpPr>
            <a:spLocks noGrp="1"/>
          </p:cNvSpPr>
          <p:nvPr>
            <p:ph idx="1"/>
          </p:nvPr>
        </p:nvSpPr>
        <p:spPr>
          <a:xfrm>
            <a:off x="503434" y="1504390"/>
            <a:ext cx="11507054" cy="4229100"/>
          </a:xfrm>
        </p:spPr>
        <p:txBody>
          <a:bodyPr/>
          <a:lstStyle/>
          <a:p>
            <a:pPr lvl="1"/>
            <a:r>
              <a:rPr lang="es-ES_tradnl" altLang="es-ES_tradnl" dirty="0"/>
              <a:t>En las relaciones ternarias, la cardinalidad de una entidad se calcula respecto de las otras dos entidades de la relación</a:t>
            </a:r>
            <a:endParaRPr lang="es-ES" altLang="es-ES_tradnl" dirty="0"/>
          </a:p>
          <a:p>
            <a:pPr lvl="1"/>
            <a:r>
              <a:rPr lang="es-ES" altLang="es-ES_tradnl" dirty="0"/>
              <a:t>Ejemplo:</a:t>
            </a:r>
          </a:p>
          <a:p>
            <a:pPr lvl="2"/>
            <a:r>
              <a:rPr lang="es-ES" altLang="es-ES_tradnl" dirty="0"/>
              <a:t>Dado un profesor y una asignatura, existe a lo sumo (si es profesor de la asignatura) un aula en la que se imparte clase. Restricción de cardinal para aulas: 1</a:t>
            </a:r>
          </a:p>
          <a:p>
            <a:pPr lvl="2"/>
            <a:r>
              <a:rPr lang="es-ES" altLang="es-ES_tradnl" dirty="0"/>
              <a:t>Dada una asignatura y un aula, puede haber varios profesores (ej. uno de mañana y otro de tarde</a:t>
            </a:r>
            <a:r>
              <a:rPr lang="es-ES_tradnl" altLang="es-ES_tradnl" dirty="0"/>
              <a:t>…)</a:t>
            </a:r>
            <a:r>
              <a:rPr lang="es-ES" altLang="es-ES_tradnl" dirty="0"/>
              <a:t> o ninguno. Restricción de cardinal para </a:t>
            </a:r>
            <a:r>
              <a:rPr lang="es-ES_tradnl" altLang="es-ES_tradnl" dirty="0"/>
              <a:t>profesores</a:t>
            </a:r>
            <a:r>
              <a:rPr lang="es-ES" altLang="es-ES_tradnl" dirty="0"/>
              <a:t>: </a:t>
            </a:r>
            <a:r>
              <a:rPr lang="es-ES_tradnl" altLang="es-ES_tradnl" dirty="0"/>
              <a:t>N</a:t>
            </a:r>
          </a:p>
          <a:p>
            <a:pPr lvl="2"/>
            <a:r>
              <a:rPr lang="es-ES" altLang="es-ES_tradnl" dirty="0"/>
              <a:t>Dada un profesor y un aula, pueden impartirse varias asignaturas (ej. el enunciado no dice que no pueda darse el caso) o ninguna. Restricción de cardinal para asignaturas: N</a:t>
            </a:r>
            <a:endParaRPr lang="es-ES_tradnl" altLang="es-ES_tradnl" dirty="0"/>
          </a:p>
          <a:p>
            <a:endParaRPr lang="es-ES" dirty="0"/>
          </a:p>
        </p:txBody>
      </p:sp>
      <p:grpSp>
        <p:nvGrpSpPr>
          <p:cNvPr id="5" name="Grupo 4">
            <a:extLst>
              <a:ext uri="{FF2B5EF4-FFF2-40B4-BE49-F238E27FC236}">
                <a16:creationId xmlns:a16="http://schemas.microsoft.com/office/drawing/2014/main" id="{6AA62148-E53F-49FD-93E5-3AC95D96A422}"/>
              </a:ext>
            </a:extLst>
          </p:cNvPr>
          <p:cNvGrpSpPr/>
          <p:nvPr/>
        </p:nvGrpSpPr>
        <p:grpSpPr>
          <a:xfrm>
            <a:off x="4396775" y="4825393"/>
            <a:ext cx="4501220" cy="1676946"/>
            <a:chOff x="2393314" y="4869160"/>
            <a:chExt cx="4501220" cy="1676946"/>
          </a:xfrm>
        </p:grpSpPr>
        <p:sp>
          <p:nvSpPr>
            <p:cNvPr id="6" name="Rectangle 14">
              <a:extLst>
                <a:ext uri="{FF2B5EF4-FFF2-40B4-BE49-F238E27FC236}">
                  <a16:creationId xmlns:a16="http://schemas.microsoft.com/office/drawing/2014/main" id="{284FA354-4664-43A3-84AE-DC13332A18D1}"/>
                </a:ext>
              </a:extLst>
            </p:cNvPr>
            <p:cNvSpPr>
              <a:spLocks noChangeArrowheads="1"/>
            </p:cNvSpPr>
            <p:nvPr/>
          </p:nvSpPr>
          <p:spPr bwMode="auto">
            <a:xfrm>
              <a:off x="3869688" y="4869160"/>
              <a:ext cx="1368425" cy="503238"/>
            </a:xfrm>
            <a:prstGeom prst="rect">
              <a:avLst/>
            </a:prstGeom>
            <a:noFill/>
            <a:ln w="28575">
              <a:solidFill>
                <a:schemeClr val="tx1">
                  <a:lumMod val="75000"/>
                </a:schemeClr>
              </a:solidFill>
              <a:miter lim="800000"/>
              <a:headEnd/>
              <a:tailEnd/>
            </a:ln>
            <a:effectLst/>
          </p:spPr>
          <p:txBody>
            <a:bodyPr wrap="none" anchor="ctr"/>
            <a:lstStyle/>
            <a:p>
              <a:pPr algn="ctr"/>
              <a:r>
                <a:rPr lang="es-ES" sz="1800" b="0" u="none" dirty="0">
                  <a:solidFill>
                    <a:schemeClr val="tx2"/>
                  </a:solidFill>
                </a:rPr>
                <a:t>Asignatura</a:t>
              </a:r>
            </a:p>
          </p:txBody>
        </p:sp>
        <p:sp>
          <p:nvSpPr>
            <p:cNvPr id="7" name="Rectangle 15">
              <a:extLst>
                <a:ext uri="{FF2B5EF4-FFF2-40B4-BE49-F238E27FC236}">
                  <a16:creationId xmlns:a16="http://schemas.microsoft.com/office/drawing/2014/main" id="{D204B9BB-4A5D-4ECA-B83C-BEF7F0FC720D}"/>
                </a:ext>
              </a:extLst>
            </p:cNvPr>
            <p:cNvSpPr>
              <a:spLocks noChangeArrowheads="1"/>
            </p:cNvSpPr>
            <p:nvPr/>
          </p:nvSpPr>
          <p:spPr bwMode="auto">
            <a:xfrm>
              <a:off x="5886471" y="5825379"/>
              <a:ext cx="1008063" cy="503238"/>
            </a:xfrm>
            <a:prstGeom prst="rect">
              <a:avLst/>
            </a:prstGeom>
            <a:noFill/>
            <a:ln w="28575">
              <a:solidFill>
                <a:schemeClr val="tx1">
                  <a:lumMod val="75000"/>
                </a:schemeClr>
              </a:solidFill>
              <a:miter lim="800000"/>
              <a:headEnd/>
              <a:tailEnd/>
            </a:ln>
            <a:effectLst/>
          </p:spPr>
          <p:txBody>
            <a:bodyPr wrap="none" anchor="ctr"/>
            <a:lstStyle/>
            <a:p>
              <a:pPr algn="ctr"/>
              <a:r>
                <a:rPr lang="es-ES" sz="1800" b="0" u="none">
                  <a:solidFill>
                    <a:schemeClr val="tx2"/>
                  </a:solidFill>
                </a:rPr>
                <a:t>Aula</a:t>
              </a:r>
            </a:p>
          </p:txBody>
        </p:sp>
        <p:sp>
          <p:nvSpPr>
            <p:cNvPr id="8" name="Rectangle 16">
              <a:extLst>
                <a:ext uri="{FF2B5EF4-FFF2-40B4-BE49-F238E27FC236}">
                  <a16:creationId xmlns:a16="http://schemas.microsoft.com/office/drawing/2014/main" id="{13144E9D-BA3C-4EC1-86C2-0C555F30F677}"/>
                </a:ext>
              </a:extLst>
            </p:cNvPr>
            <p:cNvSpPr>
              <a:spLocks noChangeArrowheads="1"/>
            </p:cNvSpPr>
            <p:nvPr/>
          </p:nvSpPr>
          <p:spPr bwMode="auto">
            <a:xfrm>
              <a:off x="2393314" y="5825380"/>
              <a:ext cx="1008062" cy="503237"/>
            </a:xfrm>
            <a:prstGeom prst="rect">
              <a:avLst/>
            </a:prstGeom>
            <a:noFill/>
            <a:ln w="28575">
              <a:solidFill>
                <a:schemeClr val="tx1">
                  <a:lumMod val="75000"/>
                </a:schemeClr>
              </a:solidFill>
              <a:miter lim="800000"/>
              <a:headEnd/>
              <a:tailEnd/>
            </a:ln>
            <a:effectLst/>
          </p:spPr>
          <p:txBody>
            <a:bodyPr wrap="none" anchor="ctr"/>
            <a:lstStyle/>
            <a:p>
              <a:pPr algn="ctr"/>
              <a:r>
                <a:rPr lang="es-ES" sz="1800" b="0" u="none">
                  <a:solidFill>
                    <a:schemeClr val="tx2"/>
                  </a:solidFill>
                </a:rPr>
                <a:t>Profesor</a:t>
              </a:r>
            </a:p>
          </p:txBody>
        </p:sp>
        <p:cxnSp>
          <p:nvCxnSpPr>
            <p:cNvPr id="9" name="AutoShape 18">
              <a:extLst>
                <a:ext uri="{FF2B5EF4-FFF2-40B4-BE49-F238E27FC236}">
                  <a16:creationId xmlns:a16="http://schemas.microsoft.com/office/drawing/2014/main" id="{41FCD71C-6820-41C1-AA30-14A6F90D8653}"/>
                </a:ext>
              </a:extLst>
            </p:cNvPr>
            <p:cNvCxnSpPr>
              <a:cxnSpLocks noChangeShapeType="1"/>
              <a:stCxn id="12" idx="0"/>
              <a:endCxn id="6" idx="2"/>
            </p:cNvCxnSpPr>
            <p:nvPr/>
          </p:nvCxnSpPr>
          <p:spPr bwMode="auto">
            <a:xfrm flipV="1">
              <a:off x="4553901" y="5372398"/>
              <a:ext cx="0" cy="237083"/>
            </a:xfrm>
            <a:prstGeom prst="straightConnector1">
              <a:avLst/>
            </a:prstGeom>
            <a:noFill/>
            <a:ln w="28575">
              <a:solidFill>
                <a:schemeClr val="tx1">
                  <a:lumMod val="75000"/>
                </a:schemeClr>
              </a:solidFill>
              <a:round/>
              <a:headEnd/>
              <a:tailEnd/>
            </a:ln>
            <a:effectLst/>
          </p:spPr>
        </p:cxnSp>
        <p:cxnSp>
          <p:nvCxnSpPr>
            <p:cNvPr id="10" name="AutoShape 19">
              <a:extLst>
                <a:ext uri="{FF2B5EF4-FFF2-40B4-BE49-F238E27FC236}">
                  <a16:creationId xmlns:a16="http://schemas.microsoft.com/office/drawing/2014/main" id="{58A4F0A4-031E-4730-BB10-7B81054E89AA}"/>
                </a:ext>
              </a:extLst>
            </p:cNvPr>
            <p:cNvCxnSpPr>
              <a:cxnSpLocks noChangeShapeType="1"/>
              <a:stCxn id="12" idx="3"/>
            </p:cNvCxnSpPr>
            <p:nvPr/>
          </p:nvCxnSpPr>
          <p:spPr bwMode="auto">
            <a:xfrm flipV="1">
              <a:off x="5238113" y="6077000"/>
              <a:ext cx="652414" cy="794"/>
            </a:xfrm>
            <a:prstGeom prst="straightConnector1">
              <a:avLst/>
            </a:prstGeom>
            <a:noFill/>
            <a:ln w="28575">
              <a:solidFill>
                <a:schemeClr val="tx1">
                  <a:lumMod val="75000"/>
                </a:schemeClr>
              </a:solidFill>
              <a:round/>
              <a:headEnd/>
              <a:tailEnd type="triangle" w="lg" len="lg"/>
            </a:ln>
            <a:effectLst/>
          </p:spPr>
        </p:cxnSp>
        <p:cxnSp>
          <p:nvCxnSpPr>
            <p:cNvPr id="11" name="AutoShape 20">
              <a:extLst>
                <a:ext uri="{FF2B5EF4-FFF2-40B4-BE49-F238E27FC236}">
                  <a16:creationId xmlns:a16="http://schemas.microsoft.com/office/drawing/2014/main" id="{34A66FC1-499C-4862-9201-97C1F77490A1}"/>
                </a:ext>
              </a:extLst>
            </p:cNvPr>
            <p:cNvCxnSpPr>
              <a:cxnSpLocks noChangeShapeType="1"/>
              <a:stCxn id="12" idx="1"/>
            </p:cNvCxnSpPr>
            <p:nvPr/>
          </p:nvCxnSpPr>
          <p:spPr bwMode="auto">
            <a:xfrm flipH="1" flipV="1">
              <a:off x="3401128" y="6077000"/>
              <a:ext cx="468560" cy="794"/>
            </a:xfrm>
            <a:prstGeom prst="straightConnector1">
              <a:avLst/>
            </a:prstGeom>
            <a:noFill/>
            <a:ln w="28575">
              <a:solidFill>
                <a:schemeClr val="tx1">
                  <a:lumMod val="75000"/>
                </a:schemeClr>
              </a:solidFill>
              <a:round/>
              <a:headEnd/>
              <a:tailEnd/>
            </a:ln>
            <a:effectLst/>
          </p:spPr>
        </p:cxnSp>
        <p:sp>
          <p:nvSpPr>
            <p:cNvPr id="12" name="AutoShape 17">
              <a:extLst>
                <a:ext uri="{FF2B5EF4-FFF2-40B4-BE49-F238E27FC236}">
                  <a16:creationId xmlns:a16="http://schemas.microsoft.com/office/drawing/2014/main" id="{AE583737-7817-4FB5-8201-E9101FB2C287}"/>
                </a:ext>
              </a:extLst>
            </p:cNvPr>
            <p:cNvSpPr>
              <a:spLocks noChangeArrowheads="1"/>
            </p:cNvSpPr>
            <p:nvPr/>
          </p:nvSpPr>
          <p:spPr bwMode="auto">
            <a:xfrm>
              <a:off x="3869688" y="5609481"/>
              <a:ext cx="1368425" cy="936625"/>
            </a:xfrm>
            <a:prstGeom prst="diamond">
              <a:avLst/>
            </a:prstGeom>
            <a:noFill/>
            <a:ln w="28575">
              <a:solidFill>
                <a:schemeClr val="tx1">
                  <a:lumMod val="75000"/>
                </a:schemeClr>
              </a:solidFill>
              <a:miter lim="800000"/>
              <a:headEnd/>
              <a:tailEnd/>
            </a:ln>
            <a:effectLst/>
          </p:spPr>
          <p:txBody>
            <a:bodyPr wrap="none" anchor="ctr"/>
            <a:lstStyle/>
            <a:p>
              <a:pPr algn="ctr"/>
              <a:r>
                <a:rPr lang="es-ES" sz="1800" b="0" u="none" dirty="0">
                  <a:solidFill>
                    <a:schemeClr val="tx2"/>
                  </a:solidFill>
                </a:rPr>
                <a:t>Imparte</a:t>
              </a:r>
            </a:p>
          </p:txBody>
        </p:sp>
      </p:grpSp>
      <p:sp>
        <p:nvSpPr>
          <p:cNvPr id="18" name="CuadroTexto 17">
            <a:extLst>
              <a:ext uri="{FF2B5EF4-FFF2-40B4-BE49-F238E27FC236}">
                <a16:creationId xmlns:a16="http://schemas.microsoft.com/office/drawing/2014/main" id="{FCC721EB-9E4B-4C05-A6EA-1FD05E6CCC6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14" name="Marcador de número de diapositiva 7">
            <a:extLst>
              <a:ext uri="{FF2B5EF4-FFF2-40B4-BE49-F238E27FC236}">
                <a16:creationId xmlns:a16="http://schemas.microsoft.com/office/drawing/2014/main" id="{B8E6A79F-24B1-40D6-A07A-C8B9D951501D}"/>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9</a:t>
            </a:fld>
            <a:endParaRPr lang="es-ES" dirty="0"/>
          </a:p>
        </p:txBody>
      </p:sp>
    </p:spTree>
    <p:extLst>
      <p:ext uri="{BB962C8B-B14F-4D97-AF65-F5344CB8AC3E}">
        <p14:creationId xmlns:p14="http://schemas.microsoft.com/office/powerpoint/2010/main" val="85554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theme/theme1.xml><?xml version="1.0" encoding="utf-8"?>
<a:theme xmlns:a="http://schemas.openxmlformats.org/drawingml/2006/main" name="Ilustración de naturaleza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2663_TF03431377_TF03431377.potx" id="{173A8E5F-E093-4109-A5F4-14D2A0DC49D0}" vid="{EB6DDEBC-A3DA-4194-A0FB-2A77B1D3F949}"/>
    </a:ext>
  </a:extLst>
</a:theme>
</file>

<file path=ppt/theme/theme2.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Presentación de naturaleza, diseño ilustrado con un paisaje (pantalla panorámica)</Template>
  <TotalTime>654</TotalTime>
  <Words>906</Words>
  <Application>Microsoft Office PowerPoint</Application>
  <PresentationFormat>Panorámica</PresentationFormat>
  <Paragraphs>241</Paragraphs>
  <Slides>17</Slides>
  <Notes>11</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Ilustración de naturaleza 16x9</vt:lpstr>
      <vt:lpstr>Bases de datos</vt:lpstr>
      <vt:lpstr>Presentación de PowerPoint</vt:lpstr>
      <vt:lpstr>Atributos</vt:lpstr>
      <vt:lpstr>Entidades (unicidad)</vt:lpstr>
      <vt:lpstr>Superclaves, claves candidatas y clave primaria</vt:lpstr>
      <vt:lpstr>¿Claves primarias? ¿Claves candidatas? ¿Superclaves?</vt:lpstr>
      <vt:lpstr>Relación binaria, ternaria, n-aria, recursiva.</vt:lpstr>
      <vt:lpstr>Cardinalidad (1:1, 1:N, N:N) y su representación.</vt:lpstr>
      <vt:lpstr>Cardinalidad en relaciones ternarias.</vt:lpstr>
      <vt:lpstr>Participación (Total, parcial, min y max)</vt:lpstr>
      <vt:lpstr>Generalizaciones:</vt:lpstr>
      <vt:lpstr>Agregaciones:</vt:lpstr>
      <vt:lpstr>Diagramas</vt:lpstr>
      <vt:lpstr>Ejercicio E/R</vt:lpstr>
      <vt:lpstr>Exposiciones Enero 2017</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del título</dc:title>
  <dc:creator>ALBERTO DE LA ENCINA VARA</dc:creator>
  <cp:lastModifiedBy>ALBERTO DE LA ENCINA VARA</cp:lastModifiedBy>
  <cp:revision>57</cp:revision>
  <dcterms:created xsi:type="dcterms:W3CDTF">2020-09-25T22:28:52Z</dcterms:created>
  <dcterms:modified xsi:type="dcterms:W3CDTF">2020-09-28T10:19:32Z</dcterms:modified>
</cp:coreProperties>
</file>